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media/image5.jpg" ContentType="image/jpg"/>
  <Override PartName="/ppt/notesSlides/notesSlide3.xml" ContentType="application/vnd.openxmlformats-officedocument.presentationml.notesSlide+xml"/>
  <Override PartName="/ppt/media/image7.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39"/>
  </p:notesMasterIdLst>
  <p:sldIdLst>
    <p:sldId id="291" r:id="rId4"/>
    <p:sldId id="265" r:id="rId5"/>
    <p:sldId id="258" r:id="rId6"/>
    <p:sldId id="2835" r:id="rId7"/>
    <p:sldId id="2845" r:id="rId8"/>
    <p:sldId id="19647" r:id="rId9"/>
    <p:sldId id="19661" r:id="rId10"/>
    <p:sldId id="19659" r:id="rId11"/>
    <p:sldId id="19651" r:id="rId12"/>
    <p:sldId id="19654" r:id="rId13"/>
    <p:sldId id="19656" r:id="rId14"/>
    <p:sldId id="2843" r:id="rId15"/>
    <p:sldId id="1152" r:id="rId16"/>
    <p:sldId id="19655" r:id="rId17"/>
    <p:sldId id="1136" r:id="rId18"/>
    <p:sldId id="2764" r:id="rId19"/>
    <p:sldId id="2781" r:id="rId20"/>
    <p:sldId id="1165" r:id="rId21"/>
    <p:sldId id="19662" r:id="rId22"/>
    <p:sldId id="406" r:id="rId23"/>
    <p:sldId id="19669" r:id="rId24"/>
    <p:sldId id="19670" r:id="rId25"/>
    <p:sldId id="393" r:id="rId26"/>
    <p:sldId id="401" r:id="rId27"/>
    <p:sldId id="2829" r:id="rId28"/>
    <p:sldId id="19668" r:id="rId29"/>
    <p:sldId id="19631" r:id="rId30"/>
    <p:sldId id="19637" r:id="rId31"/>
    <p:sldId id="425" r:id="rId32"/>
    <p:sldId id="19663" r:id="rId33"/>
    <p:sldId id="303" r:id="rId34"/>
    <p:sldId id="19665" r:id="rId35"/>
    <p:sldId id="19666" r:id="rId36"/>
    <p:sldId id="19667" r:id="rId37"/>
    <p:sldId id="29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E0E"/>
    <a:srgbClr val="F47920"/>
    <a:srgbClr val="ED7D31"/>
    <a:srgbClr val="B29334"/>
    <a:srgbClr val="9A5A33"/>
    <a:srgbClr val="99572E"/>
    <a:srgbClr val="FF9933"/>
    <a:srgbClr val="FF3300"/>
    <a:srgbClr val="FF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87563" autoAdjust="0"/>
  </p:normalViewPr>
  <p:slideViewPr>
    <p:cSldViewPr snapToGrid="0">
      <p:cViewPr varScale="1">
        <p:scale>
          <a:sx n="72" d="100"/>
          <a:sy n="72" d="100"/>
        </p:scale>
        <p:origin x="245" y="62"/>
      </p:cViewPr>
      <p:guideLst/>
    </p:cSldViewPr>
  </p:slideViewPr>
  <p:outlineViewPr>
    <p:cViewPr>
      <p:scale>
        <a:sx n="33" d="100"/>
        <a:sy n="33" d="100"/>
      </p:scale>
      <p:origin x="0" y="-902"/>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9.162"/>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0,'164'0,"146"24,103 13,22 12,-57-3,-93-8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31.614"/>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32.045"/>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58.355"/>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58.703"/>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4.207"/>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6.776"/>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8:44.135"/>
    </inkml:context>
    <inkml:brush xml:id="br0">
      <inkml:brushProperty name="width" value="0.3" units="cm"/>
      <inkml:brushProperty name="height" value="0.6" units="cm"/>
      <inkml:brushProperty name="color" value="#FEFCFC"/>
      <inkml:brushProperty name="tip" value="rectangle"/>
      <inkml:brushProperty name="rasterOp" value="maskPen"/>
      <inkml:brushProperty name="ignorePressure" value="1"/>
    </inkml:brush>
  </inkml:definitions>
  <inkml:trace contextRef="#ctx0" brushRef="#br0">0 1187,'1'-11,"0"0,0-1,1 1,1 0,4-13,4-18,48-253,25-376,-83 634,-1 28,0 0,0 0,1 0,4-17,-3 29,2 20,19 664,-21-557,-1 363,-1-476,1-7,-1-1,0 1,-1 0,0 0,0 0,-1-1,0 1,-5 11,7-20,0-1,0 1,0-1,-1 1,1-1,0 0,0 1,0-1,-1 1,1-1,0 0,0 1,-1-1,1 0,0 1,-1-1,1 0,-1 1,1-1,0 0,-1 0,1 1,-1-1,1 0,0 0,-1 0,1 0,-1 0,1 0,-1 0,1 0,-1 0,1 0,-1 0,1 0,0 0,-1 0,1 0,-1 0,1 0,-1 0,1-1,0 1,-1 0,1 0,-1-1,-12-19,8 4,1 1,1-1,0 0,1 0,0-26,1 15,-8-489,9 457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8:44.536"/>
    </inkml:context>
    <inkml:brush xml:id="br0">
      <inkml:brushProperty name="width" value="0.3" units="cm"/>
      <inkml:brushProperty name="height" value="0.6" units="cm"/>
      <inkml:brushProperty name="color" value="#FEFCFC"/>
      <inkml:brushProperty name="tip" value="rectangle"/>
      <inkml:brushProperty name="rasterOp" value="maskPen"/>
      <inkml:brushProperty name="ignorePressure" value="1"/>
    </inkml:brush>
  </inkml:definitions>
  <inkml:trace contextRef="#ctx0" brushRef="#br0">0 0,'6'6,"1"8,1 7,-2 6,-2 15,-2 14,0 31,-2 24,0 6,0-1,0 4,-1-1,1-20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8:52.525"/>
    </inkml:context>
    <inkml:brush xml:id="br0">
      <inkml:brushProperty name="width" value="0.3" units="cm"/>
      <inkml:brushProperty name="height" value="0.6" units="cm"/>
      <inkml:brushProperty name="color" value="#FEFCFC"/>
      <inkml:brushProperty name="tip" value="rectangle"/>
      <inkml:brushProperty name="rasterOp" value="maskPen"/>
      <inkml:brushProperty name="ignorePressure" value="1"/>
    </inkml:brush>
  </inkml:definitions>
  <inkml:trace contextRef="#ctx0" brushRef="#br0">1 1,'6'15,"0"0,-1 0,-1 0,-1 1,0 0,1 20,-2-15,1-1,9 31,-9-43,-1-1,2 1,-1-1,1 1,0-1,1-1,0 1,0 0,0-1,7 6,9 5,0-1,1 0,1-2,0-1,36 15,130 41,-115-47,2-4,130 14,-188-30,0-1,-1-1,1 0,-1-1,1-1,-1-1,1-1,19-6,-32 8,0 1,-1-1,0 0,1 0,-1-1,0 1,0-1,0 0,0 0,-1 0,1-1,-1 1,0-1,0 0,0 0,-1 0,1 0,-1-1,0 1,0 0,0-1,-1 0,0 1,0-1,0 0,0 0,-1 1,1-1,-1 0,-1 0,1 0,-1 0,0 1,-1-6,1 5,-1 1,1 0,-1-1,0 1,0 0,-1 0,1 0,-1 0,0 1,0-1,0 1,0 0,0 0,-1 0,0 0,0 0,1 1,-1 0,-1 0,1 0,0 0,0 0,-1 1,1 0,-1 0,-6-1,-6 0,-1 0,1 2,-1-1,1 2,-31 5,-17 9,1 2,-110 46,55-18,4-7,14-8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8:54.380"/>
    </inkml:context>
    <inkml:brush xml:id="br0">
      <inkml:brushProperty name="width" value="0.3" units="cm"/>
      <inkml:brushProperty name="height" value="0.6" units="cm"/>
      <inkml:brushProperty name="color" value="#FEFCFC"/>
      <inkml:brushProperty name="tip" value="rectangle"/>
      <inkml:brushProperty name="rasterOp" value="maskPen"/>
      <inkml:brushProperty name="ignorePressure" value="1"/>
    </inkml:brush>
  </inkml:definitions>
  <inkml:trace contextRef="#ctx0" brushRef="#br0">221 2813,'9'-1,"0"0,0-1,0 0,0 0,0-1,16-7,-9 4,16-7,-1-1,-1-2,0-1,-1-1,-1-1,-1-2,0 0,-2-2,-1-1,0-1,-2-1,-1-1,-2-1,0 0,-2-2,-1 0,-1-1,-2 0,-1-1,-1 0,-2-1,-2-1,5-35,-11 62,-1 1,1 0,-1 0,0 0,-1-1,0 1,0 0,0 0,0 0,-1 0,-4-10,5 14,0 1,0 0,0-1,0 1,-1 0,1 0,0 0,0 0,-1 0,1 0,-1 0,1 0,-1 0,1 1,-1-1,1 1,-1-1,-3 0,1 1,0 0,0 0,0 1,0-1,0 1,0 0,0 0,0 0,0 1,-6 3,-6 3,1 1,1 0,-1 2,2-1,-1 2,-15 16,-5 11,-32 45,-125 222,26 16,147-287,-16 31,3 0,-31 101,60-161,0 0,1 1,-1-1,2 0,-1 0,1 1,0-1,0 1,1-1,2 12,-3-17,1 0,-1 1,1-1,-1 0,1 0,0 0,0 0,0 0,-1 0,1 0,0 0,0 0,0 0,1 0,-1-1,0 1,0 0,0-1,0 1,3 0,-1-1,0 1,1-1,-1 0,0 0,0-1,1 1,-1-1,0 1,0-1,0 0,0 0,3-2,10-5,-1 0,0-2,0 1,-1-2,-1 0,15-15,12-14,-2-3,34-49,102-183,54-155,264-701,-406 887,-42 96,-33 116,-8 30,-2 8,-7 57,3-43,-20 180,-109 710,-68-5,147-727,50-167,0-1,-1 1,0-1,-1 0,-8 13,13-23,0 0,-1 1,1-1,0 0,0 0,-1 0,1 0,0 0,-1 0,1 0,0 0,-1 0,1 0,0 0,-1 0,1 0,0 0,-1 0,1 0,0 0,0 0,-1 0,1 0,0 0,-1 0,1-1,0 1,0 0,-1 0,1 0,0-1,0 1,-1 0,1 0,0-1,0 1,0 0,-1 0,1-1,0 1,0 0,0-1,0 1,0 0,0-1,0 1,0 0,0 0,0-1,0 1,0 0,0-1,0 1,0-1,-7-54,6-153,15-132,135-946,-102 989,-28 207,-18 85,0 0,1 0,-1 0,1 0,1 0,3-6,0 10,0 12,4 49,3 192,-8 148,-7 1011,1-1214,-1 318,0-111,0-193,2-205,0-15,1-44,5-374,15-106,180-2022,-152 2135,-39 350,28-111,-37 178,0-1,0 1,0 0,0 0,1-1,-1 1,1 0,0 1,-1-1,1 0,1 0,-1 1,0-1,4-2,-5 5,-1-1,1 1,0 0,-1 0,1 0,0 0,-1 0,1 0,0 0,-1 0,1 0,0 0,-1 1,1-1,0 0,-1 0,1 0,-1 1,1-1,0 0,-1 1,1-1,-1 1,1 0,18 25,-4 6,18 63,26 123,81 438,12 194,299 2874,-413-3037,-20-174,-14-176,-7-194,2-137,0-12,-3-41,-1-179,18-162,70-183,152-361,-137 639,151-312,-19 176,-168 331,83-100,-112 159,1 2,52-45,-44 53,-32 27,-8 8,-9 7,0 0,-1-1,0 0,-1 0,-1-1,-15 14,-175 166,-1297 985,1304-1044,168-115,-2-1,-51 21,75-35,0-1,-1 0,1 1,-1-1,1-1,-1 1,0 0,1-1,-1 0,0 0,1 0,-1 0,0-1,1 1,-1-1,1 0,-1 0,1 0,-5-3,6 3,1 0,-1 0,1-1,0 1,0 0,0-1,0 1,0-1,0 0,0 1,0-1,0 0,1 1,-1-1,0-2,0-1,1 0,0 0,0 0,0 1,0-1,1 0,1-7,4-7,0 0,2 1,0 0,1 0,1 1,15-21,22-26,73-76,133-105,-127 143,5 5,3 6,4 7,235-107,-187 113,4 8,2 8,255-48,-123 59,-74 29,-249 22,24-1,-1 0,0 1,0 2,33 6,-51-7,-1 0,0 0,0 1,0 0,-1 0,1 0,0 1,-1 0,0 0,1 0,-1 0,0 1,-1-1,1 1,-1 0,1 0,-1 0,0 1,-1-1,1 1,-1-1,0 1,0 0,0 0,1 6,-2 0,0 0,0 0,-1 0,-1 1,0-1,0 0,-1 0,-1 0,0-1,0 1,-1 0,0-1,-8 13,-10 18,-3 0,-1-2,-2-1,-39 41,-226 204,-93 37,-329 214,-18-20,486-342,-23 27,245-177,-30 33,49-49,1 0,0 0,1 1,-1 0,1 0,-6 14,9-19,1 0,-1 0,1 0,-1 0,1 0,0 0,0 0,0 0,0 0,0 0,0 0,0 0,1 0,-1 0,1 0,0 0,-1 0,1 0,0 0,2 3,0-2,-1-1,1 1,0-1,0 0,0 1,0-1,0-1,1 1,-1 0,0-1,1 0,0 0,5 1,25 3,0-2,0-1,0-2,59-8,317-47,289-56,218-27,2655-222,-3091 342,-417 17,104 11,-152-5,-16-5,0 0,0 1,0-1,0 0,0 0,0 0,1 0,-1 0,0 0,0 1,0-1,0 0,0 0,0 0,0 0,0 1,0-1,0 0,0 0,0 0,0 0,0 1,0-1,0 0,0 0,0 0,0 0,0 0,0 1,0-1,0 0,-1 0,1 0,0 0,0 0,0 1,0-1,0 0,0 0,0 0,0 0,-1 0,1 0,0 0,0 0,0 0,0 1,0-1,-1 0,-6 3,0-1,-1 1,1-1,-1 0,-8 0,-280 30,-226-3,-175-6,-133-7,-739-1,9-43,1125-1,379 22,0-2,-94-27,140 33,1 0,0 0,0-1,0 0,1-1,-1 0,1 0,0-1,1 0,-12-11,17 14,0-1,0 1,1 0,-1 0,1-1,0 1,0-1,0 0,0 1,0-1,1 1,0-1,0 0,0 1,0-1,0 0,1 1,-1-1,1 0,0 1,0-1,1 1,-1-1,1 1,-1 0,1 0,3-4,7-11,0 0,2 1,0 1,1 0,17-15,96-73,-118 97,246-180,118-93,-323 233,-18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9.510"/>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49 1,'0'6,"0"7,-6 14,-13 14,-4-1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9:23.683"/>
    </inkml:context>
    <inkml:brush xml:id="br0">
      <inkml:brushProperty name="width" value="0.3" units="cm"/>
      <inkml:brushProperty name="height" value="0.6" units="cm"/>
      <inkml:brushProperty name="color" value="#F8F8F8"/>
      <inkml:brushProperty name="tip" value="rectangle"/>
      <inkml:brushProperty name="rasterOp" value="maskPen"/>
      <inkml:brushProperty name="ignorePressure" value="1"/>
    </inkml:brush>
  </inkml:definitions>
  <inkml:trace contextRef="#ctx0" brushRef="#br0">0 0,'0'12,"6"4,2-2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9:36.663"/>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0,'11'0,"5"0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39:37.032"/>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0:01.363"/>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1,'0'11,"0"5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0:01.764"/>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1,'6'6,"2"1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0:08.124"/>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9.863"/>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31.614"/>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32.045"/>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58.355"/>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1:58.703"/>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4.207"/>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1T06:42:06.776"/>
    </inkml:context>
    <inkml:brush xml:id="br0">
      <inkml:brushProperty name="width" value="0.5" units="cm"/>
      <inkml:brushProperty name="height" value="1" units="cm"/>
      <inkml:brushProperty name="color" value="#F8F8F8"/>
      <inkml:brushProperty name="tip" value="rectangle"/>
      <inkml:brushProperty name="rasterOp" value="maskPen"/>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6FDC5-C103-4FF1-BA79-F509C2B70025}" type="datetimeFigureOut">
              <a:rPr lang="en-MY" smtClean="0"/>
              <a:t>11/7/2023</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7A9D7-B445-4622-B8B0-E016CDDFDC94}" type="slidenum">
              <a:rPr lang="en-MY" smtClean="0"/>
              <a:t>‹#›</a:t>
            </a:fld>
            <a:endParaRPr lang="en-MY"/>
          </a:p>
        </p:txBody>
      </p:sp>
    </p:spTree>
    <p:extLst>
      <p:ext uri="{BB962C8B-B14F-4D97-AF65-F5344CB8AC3E}">
        <p14:creationId xmlns:p14="http://schemas.microsoft.com/office/powerpoint/2010/main" val="402207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8D468A64-DB0D-49FA-BB2F-DDEA87006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9A757DC8-164A-46DD-A8CC-4DCC5AC14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148" name="灯片编号占位符 3">
            <a:extLst>
              <a:ext uri="{FF2B5EF4-FFF2-40B4-BE49-F238E27FC236}">
                <a16:creationId xmlns:a16="http://schemas.microsoft.com/office/drawing/2014/main" id="{85CB5143-EA3D-4ABA-B689-284415DBD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854ED82-2C6B-4F36-959E-CCA4B3C7B8DD}" type="slidenum">
              <a:rPr lang="zh-CN" altLang="en-US" smtClean="0">
                <a:latin typeface="Calibri" panose="020F0502020204030204" pitchFamily="34" charset="0"/>
              </a:rPr>
              <a:pPr/>
              <a:t>1</a:t>
            </a:fld>
            <a:endParaRPr lang="en-US" altLang="zh-CN">
              <a:latin typeface="Calibri" panose="020F0502020204030204" pitchFamily="34" charset="0"/>
            </a:endParaRPr>
          </a:p>
        </p:txBody>
      </p:sp>
    </p:spTree>
    <p:extLst>
      <p:ext uri="{BB962C8B-B14F-4D97-AF65-F5344CB8AC3E}">
        <p14:creationId xmlns:p14="http://schemas.microsoft.com/office/powerpoint/2010/main" val="337387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MY" altLang="zh-CN" dirty="0"/>
              <a:t>Besides Dr Yang Jie, Yong Chun Tang is our mother company, It was founded in 1999 and is a well-known large health and listed company in China. In 2015, it had obtained the valid direct sales license in China. For your information, it is not easy to obtain a valid direct sales. Other than developing health products, it involved in other industry such as scientific research  and etc.</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2395679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MY" altLang="zh-CN" dirty="0"/>
              <a:t>Yong Chun Tang has 2 production base which have its own research centre and manufacturing factory.</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129698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9656736-3250-4D38-A4CF-E5E2304038F1}" type="slidenum">
              <a:rPr lang="zh-CN" altLang="en-US" smtClean="0"/>
              <a:t>18</a:t>
            </a:fld>
            <a:endParaRPr lang="zh-CN" altLang="en-US"/>
          </a:p>
        </p:txBody>
      </p:sp>
    </p:spTree>
    <p:extLst>
      <p:ext uri="{BB962C8B-B14F-4D97-AF65-F5344CB8AC3E}">
        <p14:creationId xmlns:p14="http://schemas.microsoft.com/office/powerpoint/2010/main" val="56358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t>20</a:t>
            </a:fld>
            <a:endParaRPr lang="zh-CN" altLang="en-US"/>
          </a:p>
        </p:txBody>
      </p:sp>
    </p:spTree>
    <p:extLst>
      <p:ext uri="{BB962C8B-B14F-4D97-AF65-F5344CB8AC3E}">
        <p14:creationId xmlns:p14="http://schemas.microsoft.com/office/powerpoint/2010/main" val="917414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t>21</a:t>
            </a:fld>
            <a:endParaRPr lang="zh-CN" altLang="en-US"/>
          </a:p>
        </p:txBody>
      </p:sp>
    </p:spTree>
    <p:extLst>
      <p:ext uri="{BB962C8B-B14F-4D97-AF65-F5344CB8AC3E}">
        <p14:creationId xmlns:p14="http://schemas.microsoft.com/office/powerpoint/2010/main" val="42027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29F2BE-DE9F-4B8C-AB04-BD0998E5439B}" type="slidenum">
              <a:rPr lang="zh-CN" altLang="en-US" smtClean="0"/>
              <a:t>22</a:t>
            </a:fld>
            <a:endParaRPr lang="zh-CN" altLang="en-US"/>
          </a:p>
        </p:txBody>
      </p:sp>
    </p:spTree>
    <p:extLst>
      <p:ext uri="{BB962C8B-B14F-4D97-AF65-F5344CB8AC3E}">
        <p14:creationId xmlns:p14="http://schemas.microsoft.com/office/powerpoint/2010/main" val="1096811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A29F2BE-DE9F-4B8C-AB04-BD0998E5439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90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A29F2BE-DE9F-4B8C-AB04-BD0998E5439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4505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25</a:t>
            </a:fld>
            <a:endParaRPr lang="en-MY"/>
          </a:p>
        </p:txBody>
      </p:sp>
    </p:spTree>
    <p:extLst>
      <p:ext uri="{BB962C8B-B14F-4D97-AF65-F5344CB8AC3E}">
        <p14:creationId xmlns:p14="http://schemas.microsoft.com/office/powerpoint/2010/main" val="3119110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26</a:t>
            </a:fld>
            <a:endParaRPr lang="en-MY"/>
          </a:p>
        </p:txBody>
      </p:sp>
    </p:spTree>
    <p:extLst>
      <p:ext uri="{BB962C8B-B14F-4D97-AF65-F5344CB8AC3E}">
        <p14:creationId xmlns:p14="http://schemas.microsoft.com/office/powerpoint/2010/main" val="60357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8D468A64-DB0D-49FA-BB2F-DDEA87006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9A757DC8-164A-46DD-A8CC-4DCC5AC14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148" name="灯片编号占位符 3">
            <a:extLst>
              <a:ext uri="{FF2B5EF4-FFF2-40B4-BE49-F238E27FC236}">
                <a16:creationId xmlns:a16="http://schemas.microsoft.com/office/drawing/2014/main" id="{85CB5143-EA3D-4ABA-B689-284415DBD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854ED82-2C6B-4F36-959E-CCA4B3C7B8DD}" type="slidenum">
              <a:rPr lang="zh-CN" altLang="en-US" smtClean="0">
                <a:latin typeface="Calibri" panose="020F0502020204030204" pitchFamily="34" charset="0"/>
              </a:rPr>
              <a:pPr/>
              <a:t>2</a:t>
            </a:fld>
            <a:endParaRPr lang="en-US" altLang="zh-CN">
              <a:latin typeface="Calibri" panose="020F0502020204030204" pitchFamily="34" charset="0"/>
            </a:endParaRPr>
          </a:p>
        </p:txBody>
      </p:sp>
    </p:spTree>
    <p:extLst>
      <p:ext uri="{BB962C8B-B14F-4D97-AF65-F5344CB8AC3E}">
        <p14:creationId xmlns:p14="http://schemas.microsoft.com/office/powerpoint/2010/main" val="3170235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27</a:t>
            </a:fld>
            <a:endParaRPr lang="en-MY"/>
          </a:p>
        </p:txBody>
      </p:sp>
    </p:spTree>
    <p:extLst>
      <p:ext uri="{BB962C8B-B14F-4D97-AF65-F5344CB8AC3E}">
        <p14:creationId xmlns:p14="http://schemas.microsoft.com/office/powerpoint/2010/main" val="960268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A29F2BE-DE9F-4B8C-AB04-BD0998E5439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5715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9F2BE-DE9F-4B8C-AB04-BD0998E543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2320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30</a:t>
            </a:fld>
            <a:endParaRPr lang="en-MY"/>
          </a:p>
        </p:txBody>
      </p:sp>
    </p:spTree>
    <p:extLst>
      <p:ext uri="{BB962C8B-B14F-4D97-AF65-F5344CB8AC3E}">
        <p14:creationId xmlns:p14="http://schemas.microsoft.com/office/powerpoint/2010/main" val="370045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A5D46-2550-4754-A5A1-F97C7F9A2D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8583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8D468A64-DB0D-49FA-BB2F-DDEA87006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9A757DC8-164A-46DD-A8CC-4DCC5AC14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148" name="灯片编号占位符 3">
            <a:extLst>
              <a:ext uri="{FF2B5EF4-FFF2-40B4-BE49-F238E27FC236}">
                <a16:creationId xmlns:a16="http://schemas.microsoft.com/office/drawing/2014/main" id="{85CB5143-EA3D-4ABA-B689-284415DBD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854ED82-2C6B-4F36-959E-CCA4B3C7B8DD}" type="slidenum">
              <a:rPr lang="zh-CN" altLang="en-US" smtClean="0">
                <a:latin typeface="Calibri" panose="020F0502020204030204" pitchFamily="34" charset="0"/>
              </a:rPr>
              <a:pPr/>
              <a:t>33</a:t>
            </a:fld>
            <a:endParaRPr lang="en-US" altLang="zh-CN">
              <a:latin typeface="Calibri" panose="020F0502020204030204" pitchFamily="34" charset="0"/>
            </a:endParaRPr>
          </a:p>
        </p:txBody>
      </p:sp>
    </p:spTree>
    <p:extLst>
      <p:ext uri="{BB962C8B-B14F-4D97-AF65-F5344CB8AC3E}">
        <p14:creationId xmlns:p14="http://schemas.microsoft.com/office/powerpoint/2010/main" val="630074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8D468A64-DB0D-49FA-BB2F-DDEA87006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9A757DC8-164A-46DD-A8CC-4DCC5AC14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148" name="灯片编号占位符 3">
            <a:extLst>
              <a:ext uri="{FF2B5EF4-FFF2-40B4-BE49-F238E27FC236}">
                <a16:creationId xmlns:a16="http://schemas.microsoft.com/office/drawing/2014/main" id="{85CB5143-EA3D-4ABA-B689-284415DBD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854ED82-2C6B-4F36-959E-CCA4B3C7B8DD}" type="slidenum">
              <a:rPr lang="zh-CN" altLang="en-US" smtClean="0">
                <a:latin typeface="Calibri" panose="020F0502020204030204" pitchFamily="34" charset="0"/>
              </a:rPr>
              <a:pPr/>
              <a:t>34</a:t>
            </a:fld>
            <a:endParaRPr lang="en-US" altLang="zh-CN">
              <a:latin typeface="Calibri" panose="020F0502020204030204" pitchFamily="34" charset="0"/>
            </a:endParaRPr>
          </a:p>
        </p:txBody>
      </p:sp>
    </p:spTree>
    <p:extLst>
      <p:ext uri="{BB962C8B-B14F-4D97-AF65-F5344CB8AC3E}">
        <p14:creationId xmlns:p14="http://schemas.microsoft.com/office/powerpoint/2010/main" val="3563539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8D468A64-DB0D-49FA-BB2F-DDEA87006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9A757DC8-164A-46DD-A8CC-4DCC5AC14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err="1"/>
              <a:t>Olylaife</a:t>
            </a:r>
            <a:r>
              <a:rPr lang="en-US" altLang="zh-CN" dirty="0"/>
              <a:t> </a:t>
            </a:r>
            <a:r>
              <a:rPr lang="zh-CN" altLang="en-US" dirty="0"/>
              <a:t>透过优质的产品为我们每一个人的健康加冕，成就美好理想人生，我们一起赢！</a:t>
            </a:r>
          </a:p>
        </p:txBody>
      </p:sp>
      <p:sp>
        <p:nvSpPr>
          <p:cNvPr id="6148" name="灯片编号占位符 3">
            <a:extLst>
              <a:ext uri="{FF2B5EF4-FFF2-40B4-BE49-F238E27FC236}">
                <a16:creationId xmlns:a16="http://schemas.microsoft.com/office/drawing/2014/main" id="{85CB5143-EA3D-4ABA-B689-284415DBD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854ED82-2C6B-4F36-959E-CCA4B3C7B8DD}" type="slidenum">
              <a:rPr lang="zh-CN" altLang="en-US" smtClean="0">
                <a:latin typeface="Calibri" panose="020F0502020204030204" pitchFamily="34" charset="0"/>
              </a:rPr>
              <a:pPr/>
              <a:t>35</a:t>
            </a:fld>
            <a:endParaRPr lang="en-US" altLang="zh-CN">
              <a:latin typeface="Calibri" panose="020F0502020204030204" pitchFamily="34" charset="0"/>
            </a:endParaRPr>
          </a:p>
        </p:txBody>
      </p:sp>
    </p:spTree>
    <p:extLst>
      <p:ext uri="{BB962C8B-B14F-4D97-AF65-F5344CB8AC3E}">
        <p14:creationId xmlns:p14="http://schemas.microsoft.com/office/powerpoint/2010/main" val="169118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5A1F78-6E8B-4344-A340-A70799890474}" type="slidenum">
              <a:rPr lang="zh-CN" altLang="en-US" smtClean="0"/>
              <a:t>3</a:t>
            </a:fld>
            <a:endParaRPr lang="zh-CN" altLang="en-US"/>
          </a:p>
        </p:txBody>
      </p:sp>
    </p:spTree>
    <p:extLst>
      <p:ext uri="{BB962C8B-B14F-4D97-AF65-F5344CB8AC3E}">
        <p14:creationId xmlns:p14="http://schemas.microsoft.com/office/powerpoint/2010/main" val="347640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45A1F78-6E8B-4344-A340-A70799890474}" type="slidenum">
              <a:rPr lang="zh-CN" altLang="en-US" smtClean="0"/>
              <a:t>4</a:t>
            </a:fld>
            <a:endParaRPr lang="zh-CN" altLang="en-US"/>
          </a:p>
        </p:txBody>
      </p:sp>
    </p:spTree>
    <p:extLst>
      <p:ext uri="{BB962C8B-B14F-4D97-AF65-F5344CB8AC3E}">
        <p14:creationId xmlns:p14="http://schemas.microsoft.com/office/powerpoint/2010/main" val="219713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5</a:t>
            </a:fld>
            <a:endParaRPr lang="en-MY"/>
          </a:p>
        </p:txBody>
      </p:sp>
    </p:spTree>
    <p:extLst>
      <p:ext uri="{BB962C8B-B14F-4D97-AF65-F5344CB8AC3E}">
        <p14:creationId xmlns:p14="http://schemas.microsoft.com/office/powerpoint/2010/main" val="505944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BD57A9D7-B445-4622-B8B0-E016CDDFDC94}" type="slidenum">
              <a:rPr lang="en-MY" smtClean="0"/>
              <a:t>10</a:t>
            </a:fld>
            <a:endParaRPr lang="en-MY"/>
          </a:p>
        </p:txBody>
      </p:sp>
    </p:spTree>
    <p:extLst>
      <p:ext uri="{BB962C8B-B14F-4D97-AF65-F5344CB8AC3E}">
        <p14:creationId xmlns:p14="http://schemas.microsoft.com/office/powerpoint/2010/main" val="363125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12</a:t>
            </a:fld>
            <a:endParaRPr lang="en-MY"/>
          </a:p>
        </p:txBody>
      </p:sp>
    </p:spTree>
    <p:extLst>
      <p:ext uri="{BB962C8B-B14F-4D97-AF65-F5344CB8AC3E}">
        <p14:creationId xmlns:p14="http://schemas.microsoft.com/office/powerpoint/2010/main" val="45790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BD57A9D7-B445-4622-B8B0-E016CDDFDC94}" type="slidenum">
              <a:rPr lang="en-MY" smtClean="0"/>
              <a:t>13</a:t>
            </a:fld>
            <a:endParaRPr lang="en-MY"/>
          </a:p>
        </p:txBody>
      </p:sp>
    </p:spTree>
    <p:extLst>
      <p:ext uri="{BB962C8B-B14F-4D97-AF65-F5344CB8AC3E}">
        <p14:creationId xmlns:p14="http://schemas.microsoft.com/office/powerpoint/2010/main" val="2087028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8D468A64-DB0D-49FA-BB2F-DDEA87006B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9A757DC8-164A-46DD-A8CC-4DCC5AC149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6148" name="灯片编号占位符 3">
            <a:extLst>
              <a:ext uri="{FF2B5EF4-FFF2-40B4-BE49-F238E27FC236}">
                <a16:creationId xmlns:a16="http://schemas.microsoft.com/office/drawing/2014/main" id="{85CB5143-EA3D-4ABA-B689-284415DBDA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3854ED82-2C6B-4F36-959E-CCA4B3C7B8DD}" type="slidenum">
              <a:rPr lang="zh-CN" altLang="en-US" smtClean="0">
                <a:latin typeface="Calibri" panose="020F0502020204030204" pitchFamily="34" charset="0"/>
              </a:rPr>
              <a:pPr/>
              <a:t>15</a:t>
            </a:fld>
            <a:endParaRPr lang="en-US" altLang="zh-CN">
              <a:latin typeface="Calibri" panose="020F0502020204030204" pitchFamily="34" charset="0"/>
            </a:endParaRPr>
          </a:p>
        </p:txBody>
      </p:sp>
    </p:spTree>
    <p:extLst>
      <p:ext uri="{BB962C8B-B14F-4D97-AF65-F5344CB8AC3E}">
        <p14:creationId xmlns:p14="http://schemas.microsoft.com/office/powerpoint/2010/main" val="80281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2E61-59DB-4CA2-98CE-11A6047563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93E7910-5893-49DF-9447-30B71B689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49B3D48E-BC1F-4074-BC7B-FAB3173E67F7}"/>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5" name="Footer Placeholder 4">
            <a:extLst>
              <a:ext uri="{FF2B5EF4-FFF2-40B4-BE49-F238E27FC236}">
                <a16:creationId xmlns:a16="http://schemas.microsoft.com/office/drawing/2014/main" id="{08D3E325-8FDC-413B-9973-739FBFB7434F}"/>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8C116130-E68A-41CA-8F12-33F4564FF2D5}"/>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95475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2FC82-D1E0-4720-834A-7D8EFC2C5EE8}"/>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0AF234C5-849B-45DC-9953-882E6DF72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8603880-8BD1-4691-A8CF-01E5F2AB4958}"/>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5" name="Footer Placeholder 4">
            <a:extLst>
              <a:ext uri="{FF2B5EF4-FFF2-40B4-BE49-F238E27FC236}">
                <a16:creationId xmlns:a16="http://schemas.microsoft.com/office/drawing/2014/main" id="{61C5E607-084D-4E77-A819-C0A140B420A9}"/>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29807C7-5E0E-4593-BC9B-4D19D6004E97}"/>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3245725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1390EB-AEA6-4C5F-9665-F3BD24B369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F63F868-2580-4D57-8E90-C9503EF3CE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1DE1456-A70E-4E7D-8277-1C078A705E01}"/>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5" name="Footer Placeholder 4">
            <a:extLst>
              <a:ext uri="{FF2B5EF4-FFF2-40B4-BE49-F238E27FC236}">
                <a16:creationId xmlns:a16="http://schemas.microsoft.com/office/drawing/2014/main" id="{9F5E2836-C1A0-4435-A295-954111ED27C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15C91ECD-AF9E-483D-A799-24A657F482C8}"/>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679100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第一节">
    <p:spTree>
      <p:nvGrpSpPr>
        <p:cNvPr id="1" name=""/>
        <p:cNvGrpSpPr/>
        <p:nvPr/>
      </p:nvGrpSpPr>
      <p:grpSpPr>
        <a:xfrm>
          <a:off x="0" y="0"/>
          <a:ext cx="0" cy="0"/>
          <a:chOff x="0" y="0"/>
          <a:chExt cx="0" cy="0"/>
        </a:xfrm>
      </p:grpSpPr>
      <p:grpSp>
        <p:nvGrpSpPr>
          <p:cNvPr id="2" name="组合 1"/>
          <p:cNvGrpSpPr/>
          <p:nvPr userDrawn="1"/>
        </p:nvGrpSpPr>
        <p:grpSpPr>
          <a:xfrm>
            <a:off x="209346" y="264556"/>
            <a:ext cx="1147661" cy="898189"/>
            <a:chOff x="304970" y="338544"/>
            <a:chExt cx="488700" cy="382469"/>
          </a:xfrm>
        </p:grpSpPr>
        <p:grpSp>
          <p:nvGrpSpPr>
            <p:cNvPr id="51" name="组合 50"/>
            <p:cNvGrpSpPr/>
            <p:nvPr userDrawn="1"/>
          </p:nvGrpSpPr>
          <p:grpSpPr>
            <a:xfrm>
              <a:off x="608655" y="338544"/>
              <a:ext cx="126310" cy="126294"/>
              <a:chOff x="304800" y="673100"/>
              <a:chExt cx="4000500" cy="4000500"/>
            </a:xfrm>
            <a:effectLst>
              <a:outerShdw blurRad="444500" dist="254000" dir="8100000" algn="tr" rotWithShape="0">
                <a:prstClr val="black">
                  <a:alpha val="24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itchFamily="34" charset="-122"/>
                </a:endParaRPr>
              </a:p>
            </p:txBody>
          </p:sp>
          <p:sp>
            <p:nvSpPr>
              <p:cNvPr id="53" name="椭圆 52"/>
              <p:cNvSpPr/>
              <p:nvPr/>
            </p:nvSpPr>
            <p:spPr>
              <a:xfrm>
                <a:off x="392109" y="760409"/>
                <a:ext cx="3825870" cy="382587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itchFamily="34" charset="-122"/>
                </a:endParaRPr>
              </a:p>
            </p:txBody>
          </p:sp>
        </p:grpSp>
        <p:grpSp>
          <p:nvGrpSpPr>
            <p:cNvPr id="54" name="组合 53"/>
            <p:cNvGrpSpPr/>
            <p:nvPr userDrawn="1"/>
          </p:nvGrpSpPr>
          <p:grpSpPr>
            <a:xfrm>
              <a:off x="711386" y="463940"/>
              <a:ext cx="82284" cy="82274"/>
              <a:chOff x="304800" y="673100"/>
              <a:chExt cx="4000500" cy="4000500"/>
            </a:xfrm>
            <a:effectLst>
              <a:outerShdw blurRad="444500" dist="254000" dir="8100000" algn="tr" rotWithShape="0">
                <a:prstClr val="black">
                  <a:alpha val="24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itchFamily="34" charset="-122"/>
                </a:endParaRPr>
              </a:p>
            </p:txBody>
          </p:sp>
          <p:sp>
            <p:nvSpPr>
              <p:cNvPr id="56" name="椭圆 55"/>
              <p:cNvSpPr/>
              <p:nvPr/>
            </p:nvSpPr>
            <p:spPr>
              <a:xfrm>
                <a:off x="392109" y="760409"/>
                <a:ext cx="3825870" cy="38258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itchFamily="34" charset="-122"/>
                </a:endParaRPr>
              </a:p>
            </p:txBody>
          </p:sp>
        </p:grpSp>
        <p:grpSp>
          <p:nvGrpSpPr>
            <p:cNvPr id="57" name="组合 56"/>
            <p:cNvGrpSpPr/>
            <p:nvPr userDrawn="1"/>
          </p:nvGrpSpPr>
          <p:grpSpPr>
            <a:xfrm>
              <a:off x="304970" y="346955"/>
              <a:ext cx="374107" cy="374058"/>
              <a:chOff x="304800" y="673100"/>
              <a:chExt cx="4000500" cy="4000500"/>
            </a:xfrm>
            <a:effectLst>
              <a:outerShdw blurRad="444500" dist="254000" dir="8100000" algn="tr" rotWithShape="0">
                <a:prstClr val="black">
                  <a:alpha val="24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itchFamily="34" charset="-122"/>
                </a:endParaRPr>
              </a:p>
            </p:txBody>
          </p:sp>
          <p:sp>
            <p:nvSpPr>
              <p:cNvPr id="61" name="椭圆 60"/>
              <p:cNvSpPr/>
              <p:nvPr/>
            </p:nvSpPr>
            <p:spPr>
              <a:xfrm>
                <a:off x="392100" y="760400"/>
                <a:ext cx="3825879" cy="382587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itchFamily="34" charset="-122"/>
                </a:endParaRPr>
              </a:p>
            </p:txBody>
          </p:sp>
        </p:grpSp>
      </p:grpSp>
      <p:cxnSp>
        <p:nvCxnSpPr>
          <p:cNvPr id="13" name="直接连接符 12"/>
          <p:cNvCxnSpPr/>
          <p:nvPr userDrawn="1"/>
        </p:nvCxnSpPr>
        <p:spPr>
          <a:xfrm>
            <a:off x="1196616" y="811379"/>
            <a:ext cx="10995384"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52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2533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37403204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14607692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41056823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5664"/>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5664"/>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31733664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18500942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30857241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9B4-EAFA-4209-BF50-AE0E05869670}"/>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CA66B58-A4AF-4538-8487-2A8A6A10EC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1EDED3B4-19D4-408F-9793-8FE89EC86705}"/>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5" name="Footer Placeholder 4">
            <a:extLst>
              <a:ext uri="{FF2B5EF4-FFF2-40B4-BE49-F238E27FC236}">
                <a16:creationId xmlns:a16="http://schemas.microsoft.com/office/drawing/2014/main" id="{8FEFB6E3-5274-4252-816B-F4513C0EBFF5}"/>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A3B8FC61-5B9D-41FA-8644-AA2E1C6B7518}"/>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829005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389718255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233588682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62452986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53588948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94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94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EE9EED-7628-4236-BED2-5FCF187A7285}" type="datetimeFigureOut">
              <a:rPr lang="zh-CN" altLang="en-US" smtClean="0"/>
              <a:pPr/>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32661667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460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4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234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56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5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ED89-F27A-47FC-BC25-085F9FDE8D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FC1CDBE6-0A93-4095-80BF-A9CD7DA1D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EB2C9-E89B-49F1-B6E8-F20E6BC74F02}"/>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5" name="Footer Placeholder 4">
            <a:extLst>
              <a:ext uri="{FF2B5EF4-FFF2-40B4-BE49-F238E27FC236}">
                <a16:creationId xmlns:a16="http://schemas.microsoft.com/office/drawing/2014/main" id="{67F5FD76-0D78-4C8F-9626-5CF2086E2974}"/>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7B78CFA6-5B90-4FF2-9899-695D8968570F}"/>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3558257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417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469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12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7725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6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06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976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476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356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14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C4D7-4D94-4ACA-8033-02F075D233D5}"/>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ED7C3D5B-53BF-4CF6-BF87-1B6E7543AC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3769F3A-0EA2-494F-ACE1-54754CA04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07A9126E-825B-483B-9442-3DCD7AE79454}"/>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6" name="Footer Placeholder 5">
            <a:extLst>
              <a:ext uri="{FF2B5EF4-FFF2-40B4-BE49-F238E27FC236}">
                <a16:creationId xmlns:a16="http://schemas.microsoft.com/office/drawing/2014/main" id="{A75B8AED-E9ED-4E61-93F5-0C05AF86D044}"/>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5A40084A-8E91-4327-BE91-113EA1599218}"/>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2173167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945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506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5589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14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401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330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928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9D3C-3C34-40C4-B275-4E90266799A5}"/>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5C3F0935-B5A1-485F-BFD1-2EAF9BDDE5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426C6-23FF-4826-9DBA-3CD11E01F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A2EB2130-47FF-4B61-8785-B40EC41F2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01D6A-7637-4E9B-9976-BA7940345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496F8094-B52E-41D2-9421-A74E0784241D}"/>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8" name="Footer Placeholder 7">
            <a:extLst>
              <a:ext uri="{FF2B5EF4-FFF2-40B4-BE49-F238E27FC236}">
                <a16:creationId xmlns:a16="http://schemas.microsoft.com/office/drawing/2014/main" id="{B279EF2B-ADEE-4DA8-A803-AB5A1E439197}"/>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4EBB6DD9-7A18-4BAF-B0FE-4BA4DE6D3249}"/>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145946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77B6F-BC41-4CD2-81CC-590BFCE14BE2}"/>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82EF33BC-0DA5-4191-95EB-9B52669CA9FB}"/>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4" name="Footer Placeholder 3">
            <a:extLst>
              <a:ext uri="{FF2B5EF4-FFF2-40B4-BE49-F238E27FC236}">
                <a16:creationId xmlns:a16="http://schemas.microsoft.com/office/drawing/2014/main" id="{D2A0BA78-0D8B-4143-A182-A5096E3E26DB}"/>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7BC30CB2-F8DB-4176-8ABB-99129A7739F3}"/>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145856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8EABA-B137-4B59-8767-B02342747D59}"/>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3" name="Footer Placeholder 2">
            <a:extLst>
              <a:ext uri="{FF2B5EF4-FFF2-40B4-BE49-F238E27FC236}">
                <a16:creationId xmlns:a16="http://schemas.microsoft.com/office/drawing/2014/main" id="{68EE3920-ED98-4E32-828F-7D461020E830}"/>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0F1C9E84-F754-47F6-B70C-CFD3A18FFF47}"/>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308326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121D-E177-4EBB-91F2-6CC0B884E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010767FD-8C09-4FAA-9160-B8751B49E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150B2420-2AED-4658-990B-CB84166AD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9D44A-6610-4AD5-82AF-5B6E8E446FA6}"/>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6" name="Footer Placeholder 5">
            <a:extLst>
              <a:ext uri="{FF2B5EF4-FFF2-40B4-BE49-F238E27FC236}">
                <a16:creationId xmlns:a16="http://schemas.microsoft.com/office/drawing/2014/main" id="{7D1DB0C7-7D25-4D38-A338-218F414159AE}"/>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4D83C229-0946-4665-B39F-F03EA900B8EB}"/>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1515816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D122-1DB9-4373-BE9A-088319596D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DFA1756-320C-4C9F-938C-2A575C07D0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729DC41B-B324-4B61-B6E2-D5C87AFC9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F70B1-D62D-4BC4-9A1A-ED6DDD1B22A6}"/>
              </a:ext>
            </a:extLst>
          </p:cNvPr>
          <p:cNvSpPr>
            <a:spLocks noGrp="1"/>
          </p:cNvSpPr>
          <p:nvPr>
            <p:ph type="dt" sz="half" idx="10"/>
          </p:nvPr>
        </p:nvSpPr>
        <p:spPr/>
        <p:txBody>
          <a:bodyPr/>
          <a:lstStyle/>
          <a:p>
            <a:fld id="{FC1A7B5C-56DA-4619-B9A8-A4B55CF1836E}" type="datetimeFigureOut">
              <a:rPr lang="en-MY" smtClean="0"/>
              <a:t>11/7/2023</a:t>
            </a:fld>
            <a:endParaRPr lang="en-MY"/>
          </a:p>
        </p:txBody>
      </p:sp>
      <p:sp>
        <p:nvSpPr>
          <p:cNvPr id="6" name="Footer Placeholder 5">
            <a:extLst>
              <a:ext uri="{FF2B5EF4-FFF2-40B4-BE49-F238E27FC236}">
                <a16:creationId xmlns:a16="http://schemas.microsoft.com/office/drawing/2014/main" id="{B7059847-216D-4705-915D-BCF11922F35E}"/>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252F2878-A793-4CBC-8FD2-0B946C4E518D}"/>
              </a:ext>
            </a:extLst>
          </p:cNvPr>
          <p:cNvSpPr>
            <a:spLocks noGrp="1"/>
          </p:cNvSpPr>
          <p:nvPr>
            <p:ph type="sldNum" sz="quarter" idx="12"/>
          </p:nvPr>
        </p:nvSpPr>
        <p:spPr/>
        <p:txBody>
          <a:bodyPr/>
          <a:lstStyle/>
          <a:p>
            <a:fld id="{EF926BF6-8D34-46C4-A732-F069BF52A1BA}" type="slidenum">
              <a:rPr lang="en-MY" smtClean="0"/>
              <a:t>‹#›</a:t>
            </a:fld>
            <a:endParaRPr lang="en-MY"/>
          </a:p>
        </p:txBody>
      </p:sp>
    </p:spTree>
    <p:extLst>
      <p:ext uri="{BB962C8B-B14F-4D97-AF65-F5344CB8AC3E}">
        <p14:creationId xmlns:p14="http://schemas.microsoft.com/office/powerpoint/2010/main" val="259325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image" Target="../media/image1.jp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75FE0-F23F-480B-93EE-8B2B81D0F4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7092EC7E-4BA6-447B-A79C-37CA901DA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5930572E-4B8C-496B-8567-0762E39F9F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A7B5C-56DA-4619-B9A8-A4B55CF1836E}" type="datetimeFigureOut">
              <a:rPr lang="en-MY" smtClean="0"/>
              <a:t>11/7/2023</a:t>
            </a:fld>
            <a:endParaRPr lang="en-MY"/>
          </a:p>
        </p:txBody>
      </p:sp>
      <p:sp>
        <p:nvSpPr>
          <p:cNvPr id="5" name="Footer Placeholder 4">
            <a:extLst>
              <a:ext uri="{FF2B5EF4-FFF2-40B4-BE49-F238E27FC236}">
                <a16:creationId xmlns:a16="http://schemas.microsoft.com/office/drawing/2014/main" id="{780CC4D8-8C95-4159-A29E-89A865C4F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B82709FF-3C2F-48FB-BF0D-46F35E71C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26BF6-8D34-46C4-A732-F069BF52A1BA}" type="slidenum">
              <a:rPr lang="en-MY" smtClean="0"/>
              <a:t>‹#›</a:t>
            </a:fld>
            <a:endParaRPr lang="en-MY"/>
          </a:p>
        </p:txBody>
      </p:sp>
    </p:spTree>
    <p:extLst>
      <p:ext uri="{BB962C8B-B14F-4D97-AF65-F5344CB8AC3E}">
        <p14:creationId xmlns:p14="http://schemas.microsoft.com/office/powerpoint/2010/main" val="2725675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4CEE9EED-7628-4236-BED2-5FCF187A7285}" type="datetimeFigureOut">
              <a:rPr lang="zh-CN" altLang="en-US" smtClean="0"/>
              <a:pPr/>
              <a:t>2023/7/11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F68E602D-2098-4D7B-801C-44BA97884A7F}" type="slidenum">
              <a:rPr lang="zh-CN" altLang="en-US" smtClean="0"/>
              <a:pPr/>
              <a:t>‹#›</a:t>
            </a:fld>
            <a:endParaRPr lang="zh-CN" altLang="en-US"/>
          </a:p>
        </p:txBody>
      </p:sp>
    </p:spTree>
    <p:extLst>
      <p:ext uri="{BB962C8B-B14F-4D97-AF65-F5344CB8AC3E}">
        <p14:creationId xmlns:p14="http://schemas.microsoft.com/office/powerpoint/2010/main" val="35588980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a:duotone>
              <a:schemeClr val="bg2">
                <a:shade val="45000"/>
                <a:satMod val="135000"/>
              </a:schemeClr>
              <a:prstClr val="white"/>
            </a:duotone>
            <a:extLst>
              <a:ext uri="{28A0092B-C50C-407E-A947-70E740481C1C}">
                <a14:useLocalDpi xmlns:a14="http://schemas.microsoft.com/office/drawing/2010/main" val="0"/>
              </a:ext>
            </a:extLst>
          </a:blip>
          <a:srcRect l="9235" r="11111" b="34513"/>
          <a:stretch/>
        </p:blipFill>
        <p:spPr>
          <a:xfrm>
            <a:off x="-1" y="0"/>
            <a:ext cx="12182407" cy="6858000"/>
          </a:xfrm>
          <a:prstGeom prst="rect">
            <a:avLst/>
          </a:prstGeom>
        </p:spPr>
      </p:pic>
    </p:spTree>
    <p:extLst>
      <p:ext uri="{BB962C8B-B14F-4D97-AF65-F5344CB8AC3E}">
        <p14:creationId xmlns:p14="http://schemas.microsoft.com/office/powerpoint/2010/main" val="2584535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3.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9.xml"/><Relationship Id="rId7" Type="http://schemas.openxmlformats.org/officeDocument/2006/relationships/image" Target="../media/image51.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jpg"/><Relationship Id="rId1" Type="http://schemas.openxmlformats.org/officeDocument/2006/relationships/slideLayout" Target="../slideLayouts/slideLayout3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tags" Target="../tags/tag6.xml"/><Relationship Id="rId7" Type="http://schemas.openxmlformats.org/officeDocument/2006/relationships/image" Target="../media/image6.jp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7.xml"/><Relationship Id="rId5" Type="http://schemas.openxmlformats.org/officeDocument/2006/relationships/slideLayout" Target="../slideLayouts/slideLayout12.xml"/><Relationship Id="rId4" Type="http://schemas.openxmlformats.org/officeDocument/2006/relationships/tags" Target="../tags/tag7.xml"/><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17.pn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media" Target="../media/media2.mp4"/><Relationship Id="rId7" Type="http://schemas.openxmlformats.org/officeDocument/2006/relationships/image" Target="../media/image8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slideLayout" Target="../slideLayouts/slideLayout20.xml"/><Relationship Id="rId4" Type="http://schemas.openxmlformats.org/officeDocument/2006/relationships/video" Target="../media/media2.mp4"/></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88.jpeg"/><Relationship Id="rId5" Type="http://schemas.openxmlformats.org/officeDocument/2006/relationships/image" Target="../media/image3.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89.jpeg"/><Relationship Id="rId5" Type="http://schemas.openxmlformats.org/officeDocument/2006/relationships/image" Target="../media/image3.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6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customXml" Target="../ink/ink1.xml"/><Relationship Id="rId17" Type="http://schemas.openxmlformats.org/officeDocument/2006/relationships/image" Target="../media/image180.png"/><Relationship Id="rId2" Type="http://schemas.openxmlformats.org/officeDocument/2006/relationships/notesSlide" Target="../notesSlides/notesSlide5.xml"/><Relationship Id="rId16" Type="http://schemas.openxmlformats.org/officeDocument/2006/relationships/customXml" Target="../ink/ink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170.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 Id="rId14" Type="http://schemas.openxmlformats.org/officeDocument/2006/relationships/customXml" Target="../ink/ink2.xml"/></Relationships>
</file>

<file path=ppt/slides/_rels/slide6.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8.png"/><Relationship Id="rId7" Type="http://schemas.openxmlformats.org/officeDocument/2006/relationships/customXml" Target="../ink/ink6.xml"/><Relationship Id="rId2"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customXml" Target="../ink/ink5.xml"/><Relationship Id="rId11" Type="http://schemas.openxmlformats.org/officeDocument/2006/relationships/image" Target="../media/image20.png"/><Relationship Id="rId5" Type="http://schemas.openxmlformats.org/officeDocument/2006/relationships/image" Target="../media/image180.png"/><Relationship Id="rId10" Type="http://schemas.openxmlformats.org/officeDocument/2006/relationships/customXml" Target="../ink/ink9.xml"/><Relationship Id="rId4" Type="http://schemas.openxmlformats.org/officeDocument/2006/relationships/customXml" Target="../ink/ink4.xml"/><Relationship Id="rId9" Type="http://schemas.openxmlformats.org/officeDocument/2006/relationships/customXml" Target="../ink/ink8.xml"/></Relationships>
</file>

<file path=ppt/slides/_rels/slide7.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8.png"/><Relationship Id="rId7" Type="http://schemas.openxmlformats.org/officeDocument/2006/relationships/customXml" Target="../ink/ink12.xml"/><Relationship Id="rId2"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customXml" Target="../ink/ink11.xml"/><Relationship Id="rId5" Type="http://schemas.openxmlformats.org/officeDocument/2006/relationships/image" Target="NULL"/><Relationship Id="rId10" Type="http://schemas.openxmlformats.org/officeDocument/2006/relationships/customXml" Target="../ink/ink15.xml"/><Relationship Id="rId4" Type="http://schemas.openxmlformats.org/officeDocument/2006/relationships/customXml" Target="../ink/ink10.xml"/><Relationship Id="rId9" Type="http://schemas.openxmlformats.org/officeDocument/2006/relationships/customXml" Target="../ink/ink14.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180.png"/><Relationship Id="rId39" Type="http://schemas.openxmlformats.org/officeDocument/2006/relationships/customXml" Target="../ink/ink25.xml"/><Relationship Id="rId3" Type="http://schemas.openxmlformats.org/officeDocument/2006/relationships/image" Target="../media/image16.png"/><Relationship Id="rId7" Type="http://schemas.openxmlformats.org/officeDocument/2006/relationships/customXml" Target="../ink/ink17.xml"/><Relationship Id="rId17" Type="http://schemas.openxmlformats.org/officeDocument/2006/relationships/customXml" Target="../ink/ink19.xml"/><Relationship Id="rId25" Type="http://schemas.openxmlformats.org/officeDocument/2006/relationships/customXml" Target="../ink/ink22.xml"/><Relationship Id="rId38" Type="http://schemas.openxmlformats.org/officeDocument/2006/relationships/customXml" Target="../ink/ink24.xml"/><Relationship Id="rId2" Type="http://schemas.openxmlformats.org/officeDocument/2006/relationships/image" Target="../media/image19.png"/><Relationship Id="rId16"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270.png"/><Relationship Id="rId24" Type="http://schemas.openxmlformats.org/officeDocument/2006/relationships/image" Target="../media/image36.png"/><Relationship Id="rId37" Type="http://schemas.openxmlformats.org/officeDocument/2006/relationships/image" Target="../media/image41.png"/><Relationship Id="rId23" Type="http://schemas.openxmlformats.org/officeDocument/2006/relationships/customXml" Target="../ink/ink21.xml"/><Relationship Id="rId28" Type="http://schemas.openxmlformats.org/officeDocument/2006/relationships/image" Target="../media/image37.png"/><Relationship Id="rId19" Type="http://schemas.openxmlformats.org/officeDocument/2006/relationships/customXml" Target="../ink/ink20.xml"/><Relationship Id="rId4" Type="http://schemas.openxmlformats.org/officeDocument/2006/relationships/customXml" Target="../ink/ink16.xml"/><Relationship Id="rId9" Type="http://schemas.openxmlformats.org/officeDocument/2006/relationships/customXml" Target="../ink/ink18.xml"/><Relationship Id="rId22" Type="http://schemas.openxmlformats.org/officeDocument/2006/relationships/image" Target="../media/image35.png"/><Relationship Id="rId27" Type="http://schemas.openxmlformats.org/officeDocument/2006/relationships/customXml" Target="../ink/ink2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ED77D8-2256-69F8-EF8D-51EFAE796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70C78CB8-7F71-FF32-B38E-41C16B21E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241" t="35776" r="17149" b="34943"/>
          <a:stretch>
            <a:fillRect/>
          </a:stretch>
        </p:blipFill>
        <p:spPr bwMode="auto">
          <a:xfrm>
            <a:off x="10006368" y="177420"/>
            <a:ext cx="20764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4DA632E-CF7B-59B0-F162-1FB15557386F}"/>
              </a:ext>
            </a:extLst>
          </p:cNvPr>
          <p:cNvSpPr txBox="1"/>
          <p:nvPr/>
        </p:nvSpPr>
        <p:spPr>
          <a:xfrm>
            <a:off x="224161" y="4765786"/>
            <a:ext cx="6165540" cy="1169551"/>
          </a:xfrm>
          <a:prstGeom prst="rect">
            <a:avLst/>
          </a:prstGeom>
          <a:noFill/>
        </p:spPr>
        <p:txBody>
          <a:bodyPr wrap="square">
            <a:spAutoFit/>
          </a:bodyPr>
          <a:lstStyle/>
          <a:p>
            <a:pPr algn="l"/>
            <a:r>
              <a:rPr lang="en-US" altLang="zh-CN" sz="70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Arial" panose="020B0604020202020204" pitchFamily="34" charset="0"/>
              </a:rPr>
              <a:t>OLYLIFE</a:t>
            </a:r>
            <a:endParaRPr lang="zh-CN" altLang="en-US" sz="70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Arial" panose="020B0604020202020204" pitchFamily="34" charset="0"/>
            </a:endParaRPr>
          </a:p>
        </p:txBody>
      </p:sp>
      <p:sp>
        <p:nvSpPr>
          <p:cNvPr id="12" name="TextBox 11">
            <a:extLst>
              <a:ext uri="{FF2B5EF4-FFF2-40B4-BE49-F238E27FC236}">
                <a16:creationId xmlns:a16="http://schemas.microsoft.com/office/drawing/2014/main" id="{8B022115-1BA4-6E7A-00B3-1810CF40F1EF}"/>
              </a:ext>
            </a:extLst>
          </p:cNvPr>
          <p:cNvSpPr txBox="1"/>
          <p:nvPr/>
        </p:nvSpPr>
        <p:spPr>
          <a:xfrm>
            <a:off x="224161" y="5794444"/>
            <a:ext cx="6842464" cy="707886"/>
          </a:xfrm>
          <a:prstGeom prst="rect">
            <a:avLst/>
          </a:prstGeom>
          <a:noFill/>
        </p:spPr>
        <p:txBody>
          <a:bodyPr wrap="square">
            <a:spAutoFit/>
          </a:bodyPr>
          <a:lstStyle/>
          <a:p>
            <a:r>
              <a:rPr lang="en-US" altLang="zh-CN" sz="4000" b="1" dirty="0">
                <a:solidFill>
                  <a:schemeClr val="bg1"/>
                </a:solidFill>
                <a:effectLst>
                  <a:outerShdw blurRad="38100" dist="38100" dir="2700000" algn="tl">
                    <a:srgbClr val="000000">
                      <a:alpha val="43137"/>
                    </a:srgbClr>
                  </a:outerShdw>
                </a:effectLst>
                <a:latin typeface="Century Gothic" panose="020B0502020202020204" pitchFamily="34" charset="0"/>
              </a:rPr>
              <a:t>THE CHAMPION’S CHOICE</a:t>
            </a:r>
            <a:endParaRPr lang="zh-CN" altLang="en-US" sz="4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13" name="图片 5">
            <a:extLst>
              <a:ext uri="{FF2B5EF4-FFF2-40B4-BE49-F238E27FC236}">
                <a16:creationId xmlns:a16="http://schemas.microsoft.com/office/drawing/2014/main" id="{848181A2-4DFD-94A3-49B3-92A5C3C8BC98}"/>
              </a:ext>
            </a:extLst>
          </p:cNvPr>
          <p:cNvPicPr>
            <a:picLocks noChangeAspect="1"/>
          </p:cNvPicPr>
          <p:nvPr/>
        </p:nvPicPr>
        <p:blipFill>
          <a:blip r:embed="rId6" cstate="print">
            <a:alphaModFix amt="64000"/>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8376319" y="3040602"/>
            <a:ext cx="3706499" cy="3706499"/>
          </a:xfrm>
          <a:prstGeom prst="rect">
            <a:avLst/>
          </a:prstGeom>
        </p:spPr>
      </p:pic>
    </p:spTree>
    <p:custDataLst>
      <p:tags r:id="rId1"/>
    </p:custDataLst>
    <p:extLst>
      <p:ext uri="{BB962C8B-B14F-4D97-AF65-F5344CB8AC3E}">
        <p14:creationId xmlns:p14="http://schemas.microsoft.com/office/powerpoint/2010/main" val="824533654"/>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roduct Backdrop Images - Free Download on Freepik">
            <a:extLst>
              <a:ext uri="{FF2B5EF4-FFF2-40B4-BE49-F238E27FC236}">
                <a16:creationId xmlns:a16="http://schemas.microsoft.com/office/drawing/2014/main" id="{B98BF4C3-FFD5-E94A-8E5D-A103D36DE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era-P90">
            <a:extLst>
              <a:ext uri="{FF2B5EF4-FFF2-40B4-BE49-F238E27FC236}">
                <a16:creationId xmlns:a16="http://schemas.microsoft.com/office/drawing/2014/main" id="{BA0DD0F0-C7C4-AD0C-6A81-87291B5E3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55208"/>
            <a:ext cx="3892373" cy="3966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6A1909-44A8-3535-0715-FD8D59703916}"/>
              </a:ext>
            </a:extLst>
          </p:cNvPr>
          <p:cNvSpPr txBox="1"/>
          <p:nvPr/>
        </p:nvSpPr>
        <p:spPr>
          <a:xfrm>
            <a:off x="3247200" y="39600"/>
            <a:ext cx="6308124" cy="861774"/>
          </a:xfrm>
          <a:prstGeom prst="rect">
            <a:avLst/>
          </a:prstGeom>
          <a:noFill/>
        </p:spPr>
        <p:txBody>
          <a:bodyPr wrap="square">
            <a:spAutoFit/>
          </a:bodyPr>
          <a:lstStyle/>
          <a:p>
            <a:pPr algn="ctr"/>
            <a:r>
              <a:rPr lang="en-PH" sz="5000" b="1" dirty="0">
                <a:effectLst>
                  <a:outerShdw blurRad="38100" dist="38100" dir="2700000" algn="tl">
                    <a:srgbClr val="000000">
                      <a:alpha val="43137"/>
                    </a:srgbClr>
                  </a:outerShdw>
                </a:effectLst>
                <a:latin typeface="Century Gothic" panose="020B0502020202020204" pitchFamily="34" charset="0"/>
              </a:rPr>
              <a:t>PRODUCTS</a:t>
            </a:r>
          </a:p>
        </p:txBody>
      </p:sp>
      <p:sp>
        <p:nvSpPr>
          <p:cNvPr id="3" name="TextBox 2">
            <a:extLst>
              <a:ext uri="{FF2B5EF4-FFF2-40B4-BE49-F238E27FC236}">
                <a16:creationId xmlns:a16="http://schemas.microsoft.com/office/drawing/2014/main" id="{F7E01289-069F-D952-96B9-6504AF54F24E}"/>
              </a:ext>
            </a:extLst>
          </p:cNvPr>
          <p:cNvSpPr txBox="1"/>
          <p:nvPr/>
        </p:nvSpPr>
        <p:spPr>
          <a:xfrm>
            <a:off x="4164722" y="5575561"/>
            <a:ext cx="4130802" cy="553998"/>
          </a:xfrm>
          <a:prstGeom prst="rect">
            <a:avLst/>
          </a:prstGeom>
          <a:noFill/>
        </p:spPr>
        <p:txBody>
          <a:bodyPr wrap="square">
            <a:spAutoFit/>
          </a:bodyPr>
          <a:lstStyle/>
          <a:p>
            <a:pPr algn="l" fontAlgn="base"/>
            <a:r>
              <a:rPr lang="en-PH" sz="3000" i="0" dirty="0" err="1">
                <a:solidFill>
                  <a:srgbClr val="252525"/>
                </a:solidFill>
                <a:effectLst>
                  <a:outerShdw blurRad="38100" dist="38100" dir="2700000" algn="tl">
                    <a:srgbClr val="000000">
                      <a:alpha val="43137"/>
                    </a:srgbClr>
                  </a:outerShdw>
                </a:effectLst>
                <a:latin typeface="Century Gothic" panose="020B0502020202020204" pitchFamily="34" charset="0"/>
              </a:rPr>
              <a:t>OlyLife</a:t>
            </a:r>
            <a:r>
              <a:rPr lang="en-PH" sz="3000" i="0" dirty="0">
                <a:solidFill>
                  <a:srgbClr val="252525"/>
                </a:solidFill>
                <a:effectLst>
                  <a:outerShdw blurRad="38100" dist="38100" dir="2700000" algn="tl">
                    <a:srgbClr val="000000">
                      <a:alpha val="43137"/>
                    </a:srgbClr>
                  </a:outerShdw>
                </a:effectLst>
                <a:latin typeface="Century Gothic" panose="020B0502020202020204" pitchFamily="34" charset="0"/>
              </a:rPr>
              <a:t> THZ Tera P-90</a:t>
            </a:r>
          </a:p>
        </p:txBody>
      </p:sp>
      <p:pic>
        <p:nvPicPr>
          <p:cNvPr id="5" name="Picture 2" descr="THZ-TERA-CELL-ESSENTIAL">
            <a:extLst>
              <a:ext uri="{FF2B5EF4-FFF2-40B4-BE49-F238E27FC236}">
                <a16:creationId xmlns:a16="http://schemas.microsoft.com/office/drawing/2014/main" id="{5576DA10-BF30-6098-463A-74719378A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7635" y="728441"/>
            <a:ext cx="3723627" cy="4788665"/>
          </a:xfrm>
          <a:prstGeom prst="rect">
            <a:avLst/>
          </a:prstGeom>
          <a:noFill/>
          <a:effectLst>
            <a:reflection stA="45000" endPos="10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65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D2237FC0-73D9-6B1E-34B5-B4488C7A1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3049"/>
            <a:ext cx="12191999" cy="685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07249A1F-E956-F928-7EC8-B089BD1811BB}"/>
              </a:ext>
            </a:extLst>
          </p:cNvPr>
          <p:cNvSpPr txBox="1"/>
          <p:nvPr/>
        </p:nvSpPr>
        <p:spPr>
          <a:xfrm>
            <a:off x="2799403" y="483178"/>
            <a:ext cx="7789083" cy="584775"/>
          </a:xfrm>
          <a:prstGeom prst="rect">
            <a:avLst/>
          </a:prstGeom>
          <a:noFill/>
        </p:spPr>
        <p:txBody>
          <a:bodyPr wrap="square">
            <a:spAutoFit/>
          </a:bodyPr>
          <a:lstStyle/>
          <a:p>
            <a:r>
              <a:rPr lang="en-MY" altLang="zh-CN" sz="3200" b="1" dirty="0">
                <a:solidFill>
                  <a:srgbClr val="30333A"/>
                </a:solidFill>
                <a:latin typeface="思源黑体 CN Bold" panose="020B0800000000000000" pitchFamily="34" charset="-122"/>
                <a:ea typeface="思源黑体 CN Bold" panose="020B0800000000000000" pitchFamily="34" charset="-122"/>
              </a:rPr>
              <a:t>P</a:t>
            </a:r>
            <a:r>
              <a:rPr lang="en-US" altLang="zh-CN" sz="3200" b="1" dirty="0" err="1">
                <a:solidFill>
                  <a:srgbClr val="30333A"/>
                </a:solidFill>
                <a:latin typeface="思源黑体 CN Bold" panose="020B0800000000000000" pitchFamily="34" charset="-122"/>
                <a:ea typeface="思源黑体 CN Bold" panose="020B0800000000000000" pitchFamily="34" charset="-122"/>
              </a:rPr>
              <a:t>roduct</a:t>
            </a:r>
            <a:r>
              <a:rPr lang="en-US" altLang="zh-CN" sz="3200" b="1" dirty="0">
                <a:solidFill>
                  <a:srgbClr val="30333A"/>
                </a:solidFill>
                <a:latin typeface="思源黑体 CN Bold" panose="020B0800000000000000" pitchFamily="34" charset="-122"/>
                <a:ea typeface="思源黑体 CN Bold" panose="020B0800000000000000" pitchFamily="34" charset="-122"/>
              </a:rPr>
              <a:t> Certifications</a:t>
            </a:r>
            <a:endParaRPr lang="zh-CN" altLang="en-US" sz="3200" b="1" dirty="0">
              <a:latin typeface="思源黑体 CN Bold" panose="020B0800000000000000" pitchFamily="34" charset="-122"/>
              <a:ea typeface="思源黑体 CN Bold" panose="020B0800000000000000" pitchFamily="34" charset="-122"/>
            </a:endParaRPr>
          </a:p>
        </p:txBody>
      </p:sp>
      <p:pic>
        <p:nvPicPr>
          <p:cNvPr id="8" name="图片 13">
            <a:extLst>
              <a:ext uri="{FF2B5EF4-FFF2-40B4-BE49-F238E27FC236}">
                <a16:creationId xmlns:a16="http://schemas.microsoft.com/office/drawing/2014/main" id="{CFC5F605-0B1B-CBE3-C4DE-7C3B7F6873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41" t="35775" r="17150" b="34942"/>
          <a:stretch>
            <a:fillRect/>
          </a:stretch>
        </p:blipFill>
        <p:spPr>
          <a:xfrm>
            <a:off x="556773" y="401412"/>
            <a:ext cx="2075865" cy="686752"/>
          </a:xfrm>
          <a:prstGeom prst="rect">
            <a:avLst/>
          </a:prstGeom>
        </p:spPr>
      </p:pic>
      <p:pic>
        <p:nvPicPr>
          <p:cNvPr id="11" name="图片 10">
            <a:extLst>
              <a:ext uri="{FF2B5EF4-FFF2-40B4-BE49-F238E27FC236}">
                <a16:creationId xmlns:a16="http://schemas.microsoft.com/office/drawing/2014/main" id="{2E765160-BC25-E7CD-A344-616A31CD3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17" y="3169593"/>
            <a:ext cx="2260519" cy="3080404"/>
          </a:xfrm>
          <a:prstGeom prst="rect">
            <a:avLst/>
          </a:prstGeom>
        </p:spPr>
      </p:pic>
      <p:pic>
        <p:nvPicPr>
          <p:cNvPr id="12" name="图片 11">
            <a:extLst>
              <a:ext uri="{FF2B5EF4-FFF2-40B4-BE49-F238E27FC236}">
                <a16:creationId xmlns:a16="http://schemas.microsoft.com/office/drawing/2014/main" id="{0317FE46-B8CB-0C7F-2020-141D15C6BC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9067" y="3149524"/>
            <a:ext cx="2356681" cy="3100474"/>
          </a:xfrm>
          <a:prstGeom prst="rect">
            <a:avLst/>
          </a:prstGeom>
        </p:spPr>
      </p:pic>
      <p:pic>
        <p:nvPicPr>
          <p:cNvPr id="13" name="图片 12">
            <a:extLst>
              <a:ext uri="{FF2B5EF4-FFF2-40B4-BE49-F238E27FC236}">
                <a16:creationId xmlns:a16="http://schemas.microsoft.com/office/drawing/2014/main" id="{A0516F25-F142-240D-A23C-A6D17C6DB8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6423" y="3149525"/>
            <a:ext cx="2356680" cy="3100472"/>
          </a:xfrm>
          <a:prstGeom prst="rect">
            <a:avLst/>
          </a:prstGeom>
        </p:spPr>
      </p:pic>
      <p:pic>
        <p:nvPicPr>
          <p:cNvPr id="14" name="图片 13">
            <a:extLst>
              <a:ext uri="{FF2B5EF4-FFF2-40B4-BE49-F238E27FC236}">
                <a16:creationId xmlns:a16="http://schemas.microsoft.com/office/drawing/2014/main" id="{AA09802F-5549-F414-9F8C-D94BD4AF21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3778" y="3149524"/>
            <a:ext cx="2260519" cy="3080404"/>
          </a:xfrm>
          <a:prstGeom prst="rect">
            <a:avLst/>
          </a:prstGeom>
        </p:spPr>
      </p:pic>
      <p:pic>
        <p:nvPicPr>
          <p:cNvPr id="3" name="图片 2">
            <a:extLst>
              <a:ext uri="{FF2B5EF4-FFF2-40B4-BE49-F238E27FC236}">
                <a16:creationId xmlns:a16="http://schemas.microsoft.com/office/drawing/2014/main" id="{0B1058D5-D356-0FA3-AE8D-23EEC1D990CC}"/>
              </a:ext>
            </a:extLst>
          </p:cNvPr>
          <p:cNvPicPr>
            <a:picLocks noChangeAspect="1"/>
          </p:cNvPicPr>
          <p:nvPr/>
        </p:nvPicPr>
        <p:blipFill>
          <a:blip r:embed="rId8"/>
          <a:stretch>
            <a:fillRect/>
          </a:stretch>
        </p:blipFill>
        <p:spPr>
          <a:xfrm>
            <a:off x="975582" y="1600559"/>
            <a:ext cx="1604357" cy="1131946"/>
          </a:xfrm>
          <a:prstGeom prst="rect">
            <a:avLst/>
          </a:prstGeom>
        </p:spPr>
      </p:pic>
      <p:pic>
        <p:nvPicPr>
          <p:cNvPr id="5" name="图片 4">
            <a:extLst>
              <a:ext uri="{FF2B5EF4-FFF2-40B4-BE49-F238E27FC236}">
                <a16:creationId xmlns:a16="http://schemas.microsoft.com/office/drawing/2014/main" id="{E5E19F28-CFD7-0AAE-42BB-55735717C6D0}"/>
              </a:ext>
            </a:extLst>
          </p:cNvPr>
          <p:cNvPicPr>
            <a:picLocks noChangeAspect="1"/>
          </p:cNvPicPr>
          <p:nvPr/>
        </p:nvPicPr>
        <p:blipFill>
          <a:blip r:embed="rId9"/>
          <a:stretch>
            <a:fillRect/>
          </a:stretch>
        </p:blipFill>
        <p:spPr>
          <a:xfrm>
            <a:off x="2799404" y="1578003"/>
            <a:ext cx="1690069" cy="1131946"/>
          </a:xfrm>
          <a:prstGeom prst="rect">
            <a:avLst/>
          </a:prstGeom>
        </p:spPr>
      </p:pic>
      <p:pic>
        <p:nvPicPr>
          <p:cNvPr id="6" name="图片 5">
            <a:extLst>
              <a:ext uri="{FF2B5EF4-FFF2-40B4-BE49-F238E27FC236}">
                <a16:creationId xmlns:a16="http://schemas.microsoft.com/office/drawing/2014/main" id="{1F0C9F58-3B04-0AD2-55D9-4A46782911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913464" y="1682855"/>
            <a:ext cx="2035005" cy="1033820"/>
          </a:xfrm>
          <a:prstGeom prst="rect">
            <a:avLst/>
          </a:prstGeom>
        </p:spPr>
      </p:pic>
      <p:pic>
        <p:nvPicPr>
          <p:cNvPr id="9" name="图片 8">
            <a:extLst>
              <a:ext uri="{FF2B5EF4-FFF2-40B4-BE49-F238E27FC236}">
                <a16:creationId xmlns:a16="http://schemas.microsoft.com/office/drawing/2014/main" id="{CE79A6EA-FF09-BB6C-95C2-855BBCE315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991757" y="1240296"/>
            <a:ext cx="2035005" cy="2018600"/>
          </a:xfrm>
          <a:prstGeom prst="rect">
            <a:avLst/>
          </a:prstGeom>
        </p:spPr>
      </p:pic>
      <p:pic>
        <p:nvPicPr>
          <p:cNvPr id="10" name="Picture 1">
            <a:extLst>
              <a:ext uri="{FF2B5EF4-FFF2-40B4-BE49-F238E27FC236}">
                <a16:creationId xmlns:a16="http://schemas.microsoft.com/office/drawing/2014/main" id="{5403E24F-2F07-338A-F25D-FB2832B73B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13594" y="1700340"/>
            <a:ext cx="2203058" cy="1027094"/>
          </a:xfrm>
          <a:prstGeom prst="rect">
            <a:avLst/>
          </a:prstGeom>
        </p:spPr>
      </p:pic>
    </p:spTree>
    <p:extLst>
      <p:ext uri="{BB962C8B-B14F-4D97-AF65-F5344CB8AC3E}">
        <p14:creationId xmlns:p14="http://schemas.microsoft.com/office/powerpoint/2010/main" val="1606331149"/>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08BB36F-9A06-802D-F72E-4837BE5EA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2383" y="1327832"/>
            <a:ext cx="1977672" cy="2797449"/>
          </a:xfrm>
          <a:prstGeom prst="rect">
            <a:avLst/>
          </a:prstGeom>
        </p:spPr>
      </p:pic>
      <p:pic>
        <p:nvPicPr>
          <p:cNvPr id="8" name="图片 7">
            <a:extLst>
              <a:ext uri="{FF2B5EF4-FFF2-40B4-BE49-F238E27FC236}">
                <a16:creationId xmlns:a16="http://schemas.microsoft.com/office/drawing/2014/main" id="{100D61E2-74E3-6F51-C0EF-69972FECF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3875" y="1363610"/>
            <a:ext cx="1977672" cy="2797449"/>
          </a:xfrm>
          <a:prstGeom prst="rect">
            <a:avLst/>
          </a:prstGeom>
        </p:spPr>
      </p:pic>
      <p:pic>
        <p:nvPicPr>
          <p:cNvPr id="6" name="图片 5">
            <a:extLst>
              <a:ext uri="{FF2B5EF4-FFF2-40B4-BE49-F238E27FC236}">
                <a16:creationId xmlns:a16="http://schemas.microsoft.com/office/drawing/2014/main" id="{A5CC8F54-DC2B-3B55-EDBA-9280A4AEDF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711" y="1353725"/>
            <a:ext cx="1977672" cy="2797449"/>
          </a:xfrm>
          <a:prstGeom prst="rect">
            <a:avLst/>
          </a:prstGeom>
        </p:spPr>
      </p:pic>
      <p:sp>
        <p:nvSpPr>
          <p:cNvPr id="5" name="文本框 4">
            <a:extLst>
              <a:ext uri="{FF2B5EF4-FFF2-40B4-BE49-F238E27FC236}">
                <a16:creationId xmlns:a16="http://schemas.microsoft.com/office/drawing/2014/main" id="{561766FD-4467-543C-1887-C0EA1AA1DF17}"/>
              </a:ext>
            </a:extLst>
          </p:cNvPr>
          <p:cNvSpPr txBox="1"/>
          <p:nvPr/>
        </p:nvSpPr>
        <p:spPr>
          <a:xfrm>
            <a:off x="2632638" y="483178"/>
            <a:ext cx="5921427" cy="523220"/>
          </a:xfrm>
          <a:prstGeom prst="rect">
            <a:avLst/>
          </a:prstGeom>
          <a:noFill/>
        </p:spPr>
        <p:txBody>
          <a:bodyPr wrap="square">
            <a:spAutoFit/>
          </a:bodyPr>
          <a:lstStyle/>
          <a:p>
            <a:r>
              <a:rPr lang="en-US" altLang="zh-CN" sz="2800" b="1" dirty="0">
                <a:solidFill>
                  <a:srgbClr val="30333A"/>
                </a:solidFill>
                <a:latin typeface="思源黑体 CN Bold" panose="020B0800000000000000" pitchFamily="34" charset="-122"/>
                <a:ea typeface="思源黑体 CN Bold" panose="020B0800000000000000" pitchFamily="34" charset="-122"/>
              </a:rPr>
              <a:t>Patent Certification</a:t>
            </a:r>
            <a:endParaRPr lang="zh-CN" altLang="en-US" sz="2800" b="1" dirty="0">
              <a:latin typeface="思源黑体 CN Bold" panose="020B0800000000000000" pitchFamily="34" charset="-122"/>
              <a:ea typeface="思源黑体 CN Bold" panose="020B0800000000000000" pitchFamily="34" charset="-122"/>
            </a:endParaRPr>
          </a:p>
        </p:txBody>
      </p:sp>
      <p:pic>
        <p:nvPicPr>
          <p:cNvPr id="7" name="图片 13">
            <a:extLst>
              <a:ext uri="{FF2B5EF4-FFF2-40B4-BE49-F238E27FC236}">
                <a16:creationId xmlns:a16="http://schemas.microsoft.com/office/drawing/2014/main" id="{35AE1D0B-D2ED-6DA5-B6F6-6662A6CF69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41" t="35775" r="17150" b="34942"/>
          <a:stretch>
            <a:fillRect/>
          </a:stretch>
        </p:blipFill>
        <p:spPr>
          <a:xfrm>
            <a:off x="556773" y="401412"/>
            <a:ext cx="2075865" cy="686752"/>
          </a:xfrm>
          <a:prstGeom prst="rect">
            <a:avLst/>
          </a:prstGeom>
        </p:spPr>
      </p:pic>
      <p:pic>
        <p:nvPicPr>
          <p:cNvPr id="18" name="图片 17">
            <a:extLst>
              <a:ext uri="{FF2B5EF4-FFF2-40B4-BE49-F238E27FC236}">
                <a16:creationId xmlns:a16="http://schemas.microsoft.com/office/drawing/2014/main" id="{0A08AFE1-B560-7BCC-0803-1D2509C16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9589" y="2149738"/>
            <a:ext cx="1977894" cy="2797450"/>
          </a:xfrm>
          <a:prstGeom prst="rect">
            <a:avLst/>
          </a:prstGeom>
        </p:spPr>
      </p:pic>
      <p:pic>
        <p:nvPicPr>
          <p:cNvPr id="20" name="图片 19">
            <a:extLst>
              <a:ext uri="{FF2B5EF4-FFF2-40B4-BE49-F238E27FC236}">
                <a16:creationId xmlns:a16="http://schemas.microsoft.com/office/drawing/2014/main" id="{4AF38F2C-A366-7A7F-CF0A-AF79BD71E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676" y="2138980"/>
            <a:ext cx="1977672" cy="2797449"/>
          </a:xfrm>
          <a:prstGeom prst="rect">
            <a:avLst/>
          </a:prstGeom>
        </p:spPr>
      </p:pic>
      <p:pic>
        <p:nvPicPr>
          <p:cNvPr id="22" name="图片 21">
            <a:extLst>
              <a:ext uri="{FF2B5EF4-FFF2-40B4-BE49-F238E27FC236}">
                <a16:creationId xmlns:a16="http://schemas.microsoft.com/office/drawing/2014/main" id="{D376C813-A5DC-85D7-15D6-CB82ECB9D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1348" y="2149738"/>
            <a:ext cx="1977894" cy="2797449"/>
          </a:xfrm>
          <a:prstGeom prst="rect">
            <a:avLst/>
          </a:prstGeom>
        </p:spPr>
      </p:pic>
      <p:sp>
        <p:nvSpPr>
          <p:cNvPr id="4" name="TextBox 3">
            <a:extLst>
              <a:ext uri="{FF2B5EF4-FFF2-40B4-BE49-F238E27FC236}">
                <a16:creationId xmlns:a16="http://schemas.microsoft.com/office/drawing/2014/main" id="{D1CC9A73-E346-F47A-FDA1-2881C51A78A9}"/>
              </a:ext>
            </a:extLst>
          </p:cNvPr>
          <p:cNvSpPr txBox="1"/>
          <p:nvPr/>
        </p:nvSpPr>
        <p:spPr>
          <a:xfrm>
            <a:off x="4736946" y="4939713"/>
            <a:ext cx="6971051" cy="1384995"/>
          </a:xfrm>
          <a:prstGeom prst="rect">
            <a:avLst/>
          </a:prstGeom>
          <a:noFill/>
        </p:spPr>
        <p:txBody>
          <a:bodyPr wrap="square" rtlCol="0">
            <a:spAutoFit/>
          </a:bodyPr>
          <a:lstStyle/>
          <a:p>
            <a:r>
              <a:rPr lang="en-MY" sz="6600" b="1" dirty="0">
                <a:solidFill>
                  <a:srgbClr val="FFC000"/>
                </a:solidFill>
                <a:latin typeface="Century Gothic" panose="020B0502020202020204" pitchFamily="34" charset="0"/>
                <a:ea typeface="微软雅黑" panose="020B0503020204020204" pitchFamily="34" charset="-122"/>
              </a:rPr>
              <a:t>158</a:t>
            </a:r>
            <a:r>
              <a:rPr lang="en-US" sz="6600" b="1" dirty="0">
                <a:solidFill>
                  <a:srgbClr val="FFC000"/>
                </a:solidFill>
                <a:latin typeface="Century Gothic" panose="020B0502020202020204" pitchFamily="34" charset="0"/>
                <a:ea typeface="微软雅黑" panose="020B0503020204020204" pitchFamily="34" charset="-122"/>
              </a:rPr>
              <a:t> </a:t>
            </a:r>
            <a:r>
              <a:rPr lang="en-MY" altLang="zh-CN" sz="4800" b="1" dirty="0">
                <a:solidFill>
                  <a:schemeClr val="accent1"/>
                </a:solidFill>
                <a:latin typeface="Century Gothic" panose="020B0502020202020204" pitchFamily="34" charset="0"/>
                <a:ea typeface="微软雅黑" panose="020B0503020204020204" pitchFamily="34" charset="-122"/>
              </a:rPr>
              <a:t>patents</a:t>
            </a:r>
            <a:endParaRPr lang="en-MY" sz="4800" b="1" dirty="0">
              <a:solidFill>
                <a:schemeClr val="accent1"/>
              </a:solidFill>
              <a:latin typeface="Century Gothic" panose="020B0502020202020204" pitchFamily="34" charset="0"/>
              <a:ea typeface="微软雅黑" panose="020B0503020204020204" pitchFamily="34" charset="-122"/>
            </a:endParaRPr>
          </a:p>
          <a:p>
            <a:endParaRPr lang="en-MY" dirty="0">
              <a:solidFill>
                <a:srgbClr val="009999"/>
              </a:solidFill>
              <a:latin typeface="Century Gothic" panose="020B0502020202020204" pitchFamily="34" charset="0"/>
              <a:ea typeface="微软雅黑" panose="020B0503020204020204" pitchFamily="34" charset="-122"/>
            </a:endParaRPr>
          </a:p>
        </p:txBody>
      </p:sp>
      <p:sp>
        <p:nvSpPr>
          <p:cNvPr id="10" name="5-Point Star 9"/>
          <p:cNvSpPr/>
          <p:nvPr/>
        </p:nvSpPr>
        <p:spPr>
          <a:xfrm>
            <a:off x="3997114" y="5048705"/>
            <a:ext cx="739833" cy="739833"/>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235776809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D7B066-FE6E-ABE3-CCBA-5E70B9253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52"/>
            <a:ext cx="3992880" cy="6821695"/>
          </a:xfrm>
          <a:prstGeom prst="rect">
            <a:avLst/>
          </a:prstGeom>
        </p:spPr>
      </p:pic>
      <p:pic>
        <p:nvPicPr>
          <p:cNvPr id="5" name="Picture 4">
            <a:extLst>
              <a:ext uri="{FF2B5EF4-FFF2-40B4-BE49-F238E27FC236}">
                <a16:creationId xmlns:a16="http://schemas.microsoft.com/office/drawing/2014/main" id="{0693DCB4-A08C-07ED-0736-29FFE035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622" y="0"/>
            <a:ext cx="4154500" cy="6858000"/>
          </a:xfrm>
          <a:prstGeom prst="rect">
            <a:avLst/>
          </a:prstGeom>
        </p:spPr>
      </p:pic>
      <p:pic>
        <p:nvPicPr>
          <p:cNvPr id="7" name="Picture 6">
            <a:extLst>
              <a:ext uri="{FF2B5EF4-FFF2-40B4-BE49-F238E27FC236}">
                <a16:creationId xmlns:a16="http://schemas.microsoft.com/office/drawing/2014/main" id="{E2BD5E74-856B-2B50-73F4-BB1E3DD93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9122" y="0"/>
            <a:ext cx="4093539" cy="6858000"/>
          </a:xfrm>
          <a:prstGeom prst="rect">
            <a:avLst/>
          </a:prstGeom>
        </p:spPr>
      </p:pic>
    </p:spTree>
    <p:extLst>
      <p:ext uri="{BB962C8B-B14F-4D97-AF65-F5344CB8AC3E}">
        <p14:creationId xmlns:p14="http://schemas.microsoft.com/office/powerpoint/2010/main" val="182362074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1FE6BB2-2B8E-A3E4-0DB3-A047416F9236}"/>
              </a:ext>
            </a:extLst>
          </p:cNvPr>
          <p:cNvPicPr>
            <a:picLocks noChangeAspect="1"/>
          </p:cNvPicPr>
          <p:nvPr/>
        </p:nvPicPr>
        <p:blipFill>
          <a:blip r:embed="rId4">
            <a:alphaModFix amt="45000"/>
            <a:extLst>
              <a:ext uri="{28A0092B-C50C-407E-A947-70E740481C1C}">
                <a14:useLocalDpi xmlns:a14="http://schemas.microsoft.com/office/drawing/2010/main" val="0"/>
              </a:ext>
            </a:extLst>
          </a:blip>
          <a:stretch>
            <a:fillRect/>
          </a:stretch>
        </p:blipFill>
        <p:spPr>
          <a:xfrm>
            <a:off x="0" y="68555"/>
            <a:ext cx="12192000" cy="6858000"/>
          </a:xfrm>
          <a:prstGeom prst="rect">
            <a:avLst/>
          </a:prstGeom>
        </p:spPr>
      </p:pic>
      <p:sp>
        <p:nvSpPr>
          <p:cNvPr id="3" name="矩形 2">
            <a:extLst>
              <a:ext uri="{FF2B5EF4-FFF2-40B4-BE49-F238E27FC236}">
                <a16:creationId xmlns:a16="http://schemas.microsoft.com/office/drawing/2014/main" id="{E8BD3F11-A4A9-41BA-DBF7-04DCB744C6DD}"/>
              </a:ext>
            </a:extLst>
          </p:cNvPr>
          <p:cNvSpPr/>
          <p:nvPr/>
        </p:nvSpPr>
        <p:spPr>
          <a:xfrm>
            <a:off x="23674" y="-8375"/>
            <a:ext cx="12192000" cy="1365828"/>
          </a:xfrm>
          <a:prstGeom prst="rect">
            <a:avLst/>
          </a:prstGeom>
          <a:blipFill dpi="0" rotWithShape="1">
            <a:blip r:embed="rId5"/>
            <a:srcRect/>
            <a:stretch>
              <a:fillRect l="-83" t="-19602" r="83" b="-589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25">
            <a:extLst>
              <a:ext uri="{FF2B5EF4-FFF2-40B4-BE49-F238E27FC236}">
                <a16:creationId xmlns:a16="http://schemas.microsoft.com/office/drawing/2014/main" id="{2164C22E-6EFB-A3E5-C8D4-C70BB16584ED}"/>
              </a:ext>
            </a:extLst>
          </p:cNvPr>
          <p:cNvSpPr txBox="1"/>
          <p:nvPr/>
        </p:nvSpPr>
        <p:spPr>
          <a:xfrm>
            <a:off x="3583363" y="1361072"/>
            <a:ext cx="5442650" cy="1169551"/>
          </a:xfrm>
          <a:prstGeom prst="rect">
            <a:avLst/>
          </a:prstGeom>
          <a:noFill/>
        </p:spPr>
        <p:txBody>
          <a:bodyPr wrap="square" rtlCol="0">
            <a:spAutoFit/>
          </a:bodyPr>
          <a:lstStyle/>
          <a:p>
            <a:r>
              <a:rPr lang="en-MY" altLang="zh-CN" sz="2800" b="1" dirty="0" err="1">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rPr>
              <a:t>Dr.</a:t>
            </a:r>
            <a:r>
              <a:rPr lang="en-MY" altLang="zh-CN" sz="2800" b="1" dirty="0">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rPr>
              <a:t> Yang Jie</a:t>
            </a:r>
            <a:endParaRPr lang="en-US" altLang="zh-CN" sz="2800" b="1" dirty="0">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endParaRPr>
          </a:p>
          <a:p>
            <a:r>
              <a:rPr lang="en-MY" altLang="zh-CN" sz="2400" b="1" dirty="0">
                <a:solidFill>
                  <a:srgbClr val="009999"/>
                </a:solidFill>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rPr>
              <a:t>Chief Scientific Advisor of </a:t>
            </a:r>
            <a:r>
              <a:rPr lang="en-MY" altLang="zh-CN" sz="2400" b="1" dirty="0" err="1">
                <a:solidFill>
                  <a:srgbClr val="009999"/>
                </a:solidFill>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rPr>
              <a:t>OlyLife</a:t>
            </a:r>
            <a:endParaRPr lang="en-US" altLang="zh-CN" sz="2400" b="1" dirty="0">
              <a:solidFill>
                <a:srgbClr val="009999"/>
              </a:solidFill>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endParaRPr>
          </a:p>
          <a:p>
            <a:endParaRPr lang="zh-CN" altLang="en-US" dirty="0">
              <a:effectLst>
                <a:outerShdw blurRad="38100" dist="38100" dir="2700000" algn="tl">
                  <a:srgbClr val="000000">
                    <a:alpha val="43137"/>
                  </a:srgbClr>
                </a:outerShdw>
              </a:effectLst>
              <a:latin typeface="Century Gothic" panose="020B0502020202020204" pitchFamily="34" charset="0"/>
              <a:ea typeface="思源黑体 CN Normal" panose="020B0400000000000000" pitchFamily="34" charset="-122"/>
            </a:endParaRPr>
          </a:p>
        </p:txBody>
      </p:sp>
      <p:pic>
        <p:nvPicPr>
          <p:cNvPr id="6" name="图片 5">
            <a:extLst>
              <a:ext uri="{FF2B5EF4-FFF2-40B4-BE49-F238E27FC236}">
                <a16:creationId xmlns:a16="http://schemas.microsoft.com/office/drawing/2014/main" id="{9B496B8B-2104-B89A-0AC6-13F56DDBD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08799" y="319967"/>
            <a:ext cx="2075864" cy="1891560"/>
          </a:xfrm>
          <a:prstGeom prst="rect">
            <a:avLst/>
          </a:prstGeom>
        </p:spPr>
      </p:pic>
      <p:cxnSp>
        <p:nvCxnSpPr>
          <p:cNvPr id="14" name="直接连接符 13">
            <a:extLst>
              <a:ext uri="{FF2B5EF4-FFF2-40B4-BE49-F238E27FC236}">
                <a16:creationId xmlns:a16="http://schemas.microsoft.com/office/drawing/2014/main" id="{966F54E9-EE8F-23AE-E869-17E8D9C9F525}"/>
              </a:ext>
            </a:extLst>
          </p:cNvPr>
          <p:cNvCxnSpPr>
            <a:cxnSpLocks/>
          </p:cNvCxnSpPr>
          <p:nvPr/>
        </p:nvCxnSpPr>
        <p:spPr>
          <a:xfrm>
            <a:off x="8726633" y="807221"/>
            <a:ext cx="0" cy="1383957"/>
          </a:xfrm>
          <a:prstGeom prst="line">
            <a:avLst/>
          </a:prstGeom>
          <a:ln w="12700"/>
        </p:spPr>
        <p:style>
          <a:lnRef idx="1">
            <a:schemeClr val="dk1"/>
          </a:lnRef>
          <a:fillRef idx="0">
            <a:schemeClr val="dk1"/>
          </a:fillRef>
          <a:effectRef idx="0">
            <a:schemeClr val="dk1"/>
          </a:effectRef>
          <a:fontRef idx="minor">
            <a:schemeClr val="tx1"/>
          </a:fontRef>
        </p:style>
      </p:cxnSp>
      <p:pic>
        <p:nvPicPr>
          <p:cNvPr id="9" name="图片 8">
            <a:extLst>
              <a:ext uri="{FF2B5EF4-FFF2-40B4-BE49-F238E27FC236}">
                <a16:creationId xmlns:a16="http://schemas.microsoft.com/office/drawing/2014/main" id="{A21A8115-A3DD-A51F-B6EC-85307E4DBB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070" r="13069" b="10209"/>
          <a:stretch/>
        </p:blipFill>
        <p:spPr>
          <a:xfrm>
            <a:off x="1015457" y="1642944"/>
            <a:ext cx="2412001" cy="3001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91FA70C6-326C-5927-BF67-AA3A7DF51C9E}"/>
              </a:ext>
            </a:extLst>
          </p:cNvPr>
          <p:cNvSpPr txBox="1"/>
          <p:nvPr/>
        </p:nvSpPr>
        <p:spPr>
          <a:xfrm>
            <a:off x="919246" y="460833"/>
            <a:ext cx="8543905" cy="861774"/>
          </a:xfrm>
          <a:prstGeom prst="rect">
            <a:avLst/>
          </a:prstGeom>
          <a:noFill/>
        </p:spPr>
        <p:txBody>
          <a:bodyPr wrap="square">
            <a:spAutoFit/>
          </a:bodyPr>
          <a:lstStyle/>
          <a:p>
            <a:r>
              <a:rPr lang="en-MY" altLang="zh-CN" sz="5000" b="1" dirty="0">
                <a:solidFill>
                  <a:schemeClr val="bg1"/>
                </a:solidFill>
                <a:effectLst>
                  <a:outerShdw blurRad="38100" dist="38100" dir="2700000" algn="tl">
                    <a:srgbClr val="000000">
                      <a:alpha val="43137"/>
                    </a:srgbClr>
                  </a:outerShdw>
                </a:effectLst>
                <a:latin typeface="Century Gothic" panose="020B0502020202020204" pitchFamily="34" charset="0"/>
                <a:ea typeface="思源黑体 CN Bold" panose="020B0800000000000000" pitchFamily="34" charset="-122"/>
              </a:rPr>
              <a:t>Professional Recognition</a:t>
            </a:r>
            <a:endParaRPr lang="zh-CN" altLang="en-US" sz="5000" b="1" dirty="0">
              <a:solidFill>
                <a:schemeClr val="bg1"/>
              </a:solidFill>
              <a:effectLst>
                <a:outerShdw blurRad="38100" dist="38100" dir="2700000" algn="tl">
                  <a:srgbClr val="000000">
                    <a:alpha val="43137"/>
                  </a:srgbClr>
                </a:outerShdw>
              </a:effectLst>
              <a:latin typeface="Century Gothic" panose="020B0502020202020204" pitchFamily="34" charset="0"/>
              <a:ea typeface="思源黑体 CN Bold" panose="020B0800000000000000" pitchFamily="34" charset="-122"/>
            </a:endParaRPr>
          </a:p>
        </p:txBody>
      </p:sp>
      <p:pic>
        <p:nvPicPr>
          <p:cNvPr id="7" name="图片 13">
            <a:extLst>
              <a:ext uri="{FF2B5EF4-FFF2-40B4-BE49-F238E27FC236}">
                <a16:creationId xmlns:a16="http://schemas.microsoft.com/office/drawing/2014/main" id="{15896E1C-7565-820B-A3C6-04B27AC3AD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241" t="35775" r="17150" b="34942"/>
          <a:stretch>
            <a:fillRect/>
          </a:stretch>
        </p:blipFill>
        <p:spPr>
          <a:xfrm>
            <a:off x="23674" y="-23409"/>
            <a:ext cx="2075865" cy="686752"/>
          </a:xfrm>
          <a:prstGeom prst="rect">
            <a:avLst/>
          </a:prstGeom>
        </p:spPr>
      </p:pic>
      <p:sp>
        <p:nvSpPr>
          <p:cNvPr id="10" name="矩形: 圆角 9">
            <a:extLst>
              <a:ext uri="{FF2B5EF4-FFF2-40B4-BE49-F238E27FC236}">
                <a16:creationId xmlns:a16="http://schemas.microsoft.com/office/drawing/2014/main" id="{69B013EA-D906-4DDD-DA8F-D1476F16CF59}"/>
              </a:ext>
            </a:extLst>
          </p:cNvPr>
          <p:cNvSpPr/>
          <p:nvPr/>
        </p:nvSpPr>
        <p:spPr>
          <a:xfrm>
            <a:off x="769020" y="5050585"/>
            <a:ext cx="10374285" cy="1689654"/>
          </a:xfrm>
          <a:prstGeom prst="roundRect">
            <a:avLst/>
          </a:prstGeom>
          <a:solidFill>
            <a:schemeClr val="bg1">
              <a:lumMod val="95000"/>
            </a:schemeClr>
          </a:solidFill>
          <a:ln>
            <a:solidFill>
              <a:schemeClr val="tx1"/>
            </a:solidFill>
          </a:ln>
          <a:effectLst>
            <a:outerShdw blurRad="1143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000000"/>
                </a:solidFill>
              </a:ln>
              <a:noFill/>
            </a:endParaRPr>
          </a:p>
        </p:txBody>
      </p:sp>
      <p:pic>
        <p:nvPicPr>
          <p:cNvPr id="12" name="Picture 6">
            <a:extLst>
              <a:ext uri="{FF2B5EF4-FFF2-40B4-BE49-F238E27FC236}">
                <a16:creationId xmlns:a16="http://schemas.microsoft.com/office/drawing/2014/main" id="{E7743950-F922-B5DA-EAC7-570858DCCE36}"/>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836" y="5280487"/>
            <a:ext cx="1114436" cy="1309600"/>
          </a:xfrm>
          <a:prstGeom prst="rect">
            <a:avLst/>
          </a:prstGeom>
        </p:spPr>
      </p:pic>
      <p:sp>
        <p:nvSpPr>
          <p:cNvPr id="2" name="文本框 1">
            <a:extLst>
              <a:ext uri="{FF2B5EF4-FFF2-40B4-BE49-F238E27FC236}">
                <a16:creationId xmlns:a16="http://schemas.microsoft.com/office/drawing/2014/main" id="{D4ACEA72-5DDC-BE09-E789-50EF89B6F237}"/>
              </a:ext>
            </a:extLst>
          </p:cNvPr>
          <p:cNvSpPr txBox="1">
            <a:spLocks noChangeArrowheads="1"/>
          </p:cNvSpPr>
          <p:nvPr/>
        </p:nvSpPr>
        <p:spPr bwMode="auto">
          <a:xfrm>
            <a:off x="3583363" y="2355650"/>
            <a:ext cx="695488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DengXian" panose="02010600030101010101" pitchFamily="2" charset="-122"/>
                <a:ea typeface="DengXian" panose="02010600030101010101" pitchFamily="2" charset="-122"/>
              </a:defRPr>
            </a:lvl1pPr>
            <a:lvl2pPr marL="742950" indent="-285750">
              <a:defRPr>
                <a:solidFill>
                  <a:schemeClr val="tx1"/>
                </a:solidFill>
                <a:latin typeface="DengXian" panose="02010600030101010101" pitchFamily="2" charset="-122"/>
                <a:ea typeface="DengXian" panose="02010600030101010101" pitchFamily="2" charset="-122"/>
              </a:defRPr>
            </a:lvl2pPr>
            <a:lvl3pPr marL="1143000" indent="-228600">
              <a:defRPr>
                <a:solidFill>
                  <a:schemeClr val="tx1"/>
                </a:solidFill>
                <a:latin typeface="DengXian" panose="02010600030101010101" pitchFamily="2" charset="-122"/>
                <a:ea typeface="DengXian" panose="02010600030101010101" pitchFamily="2" charset="-122"/>
              </a:defRPr>
            </a:lvl3pPr>
            <a:lvl4pPr marL="1600200" indent="-228600">
              <a:defRPr>
                <a:solidFill>
                  <a:schemeClr val="tx1"/>
                </a:solidFill>
                <a:latin typeface="DengXian" panose="02010600030101010101" pitchFamily="2" charset="-122"/>
                <a:ea typeface="DengXian" panose="02010600030101010101" pitchFamily="2" charset="-122"/>
              </a:defRPr>
            </a:lvl4pPr>
            <a:lvl5pPr marL="2057400" indent="-228600">
              <a:defRPr>
                <a:solidFill>
                  <a:schemeClr val="tx1"/>
                </a:solidFill>
                <a:latin typeface="DengXian" panose="02010600030101010101" pitchFamily="2" charset="-122"/>
                <a:ea typeface="DengXian" panose="02010600030101010101" pitchFamily="2" charset="-122"/>
              </a:defRPr>
            </a:lvl5pPr>
            <a:lvl6pPr marL="25146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6pPr>
            <a:lvl7pPr marL="29718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7pPr>
            <a:lvl8pPr marL="34290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8pPr>
            <a:lvl9pPr marL="38862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9pPr>
          </a:lstStyle>
          <a:p>
            <a:pPr marL="285750" indent="-285750" algn="just" eaLnBrk="1" hangingPunct="1">
              <a:buFont typeface="Arial" panose="020B0604020202020204" pitchFamily="34" charset="0"/>
              <a:buChar char="•"/>
            </a:pPr>
            <a:endParaRPr lang="en-MY" altLang="zh-CN"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endParaRPr>
          </a:p>
          <a:p>
            <a:pPr marL="285750" indent="-285750" algn="just" eaLnBrk="1" hangingPunct="1">
              <a:buFont typeface="Arial" panose="020B0604020202020204" pitchFamily="34" charset="0"/>
              <a:buChar char="•"/>
            </a:pPr>
            <a:r>
              <a:rPr lang="en-MY" altLang="zh-CN"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rPr>
              <a:t>He has a post Doctoral Degree at the University of Gothenburg in Sweden.</a:t>
            </a:r>
          </a:p>
          <a:p>
            <a:pPr marL="285750" indent="-285750" algn="just" eaLnBrk="1" hangingPunct="1">
              <a:buFont typeface="Arial" panose="020B0604020202020204" pitchFamily="34" charset="0"/>
              <a:buChar char="•"/>
            </a:pPr>
            <a:r>
              <a:rPr lang="sv-SE" altLang="zh-CN"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rPr>
              <a:t>Project researcher at the Wallnberg Center for Molecular and Translational Medecine.</a:t>
            </a:r>
          </a:p>
          <a:p>
            <a:pPr marL="285750" indent="-285750" algn="just" eaLnBrk="1" hangingPunct="1">
              <a:buFont typeface="Arial" panose="020B0604020202020204" pitchFamily="34" charset="0"/>
              <a:buChar char="•"/>
            </a:pPr>
            <a:r>
              <a:rPr lang="en-US" altLang="zh-CN" b="1"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rPr>
              <a:t>Assistant Professor at the </a:t>
            </a:r>
            <a:r>
              <a:rPr lang="en-US" altLang="zh-CN"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rPr>
              <a:t>Department of Chemistry and Molecular Biology at the </a:t>
            </a:r>
            <a:r>
              <a:rPr lang="en-US" altLang="zh-CN" b="1"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rPr>
              <a:t>Royal Swedish Academy of Sciences</a:t>
            </a:r>
            <a:r>
              <a:rPr lang="en-US" altLang="zh-CN" dirty="0">
                <a:effectLst>
                  <a:outerShdw blurRad="38100" dist="38100" dir="2700000" algn="tl">
                    <a:srgbClr val="000000">
                      <a:alpha val="43137"/>
                    </a:srgbClr>
                  </a:outerShdw>
                </a:effectLst>
                <a:latin typeface="Century Gothic" panose="020B0502020202020204" pitchFamily="34" charset="0"/>
                <a:ea typeface="思源黑体 CN Normal"/>
                <a:cs typeface="Arial" panose="020B0604020202020204" pitchFamily="34" charset="0"/>
              </a:rPr>
              <a:t>.</a:t>
            </a:r>
          </a:p>
        </p:txBody>
      </p:sp>
      <p:sp>
        <p:nvSpPr>
          <p:cNvPr id="19" name="TextBox 7">
            <a:extLst>
              <a:ext uri="{FF2B5EF4-FFF2-40B4-BE49-F238E27FC236}">
                <a16:creationId xmlns:a16="http://schemas.microsoft.com/office/drawing/2014/main" id="{3ACF13AF-DD37-CF1F-1CA8-58DDCB49DD93}"/>
              </a:ext>
            </a:extLst>
          </p:cNvPr>
          <p:cNvSpPr txBox="1">
            <a:spLocks noChangeArrowheads="1"/>
          </p:cNvSpPr>
          <p:nvPr/>
        </p:nvSpPr>
        <p:spPr bwMode="auto">
          <a:xfrm>
            <a:off x="3024239" y="5228514"/>
            <a:ext cx="786007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DengXian" panose="02010600030101010101" pitchFamily="2" charset="-122"/>
                <a:ea typeface="DengXian" panose="02010600030101010101" pitchFamily="2" charset="-122"/>
              </a:defRPr>
            </a:lvl1pPr>
            <a:lvl2pPr marL="742950" indent="-285750">
              <a:defRPr>
                <a:solidFill>
                  <a:schemeClr val="tx1"/>
                </a:solidFill>
                <a:latin typeface="DengXian" panose="02010600030101010101" pitchFamily="2" charset="-122"/>
                <a:ea typeface="DengXian" panose="02010600030101010101" pitchFamily="2" charset="-122"/>
              </a:defRPr>
            </a:lvl2pPr>
            <a:lvl3pPr marL="1143000" indent="-228600">
              <a:defRPr>
                <a:solidFill>
                  <a:schemeClr val="tx1"/>
                </a:solidFill>
                <a:latin typeface="DengXian" panose="02010600030101010101" pitchFamily="2" charset="-122"/>
                <a:ea typeface="DengXian" panose="02010600030101010101" pitchFamily="2" charset="-122"/>
              </a:defRPr>
            </a:lvl3pPr>
            <a:lvl4pPr marL="1600200" indent="-228600">
              <a:defRPr>
                <a:solidFill>
                  <a:schemeClr val="tx1"/>
                </a:solidFill>
                <a:latin typeface="DengXian" panose="02010600030101010101" pitchFamily="2" charset="-122"/>
                <a:ea typeface="DengXian" panose="02010600030101010101" pitchFamily="2" charset="-122"/>
              </a:defRPr>
            </a:lvl4pPr>
            <a:lvl5pPr marL="2057400" indent="-228600">
              <a:defRPr>
                <a:solidFill>
                  <a:schemeClr val="tx1"/>
                </a:solidFill>
                <a:latin typeface="DengXian" panose="02010600030101010101" pitchFamily="2" charset="-122"/>
                <a:ea typeface="DengXian" panose="02010600030101010101" pitchFamily="2" charset="-122"/>
              </a:defRPr>
            </a:lvl5pPr>
            <a:lvl6pPr marL="25146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6pPr>
            <a:lvl7pPr marL="29718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7pPr>
            <a:lvl8pPr marL="34290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8pPr>
            <a:lvl9pPr marL="38862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9pPr>
          </a:lstStyle>
          <a:p>
            <a:pPr algn="just" eaLnBrk="1" hangingPunct="1"/>
            <a:r>
              <a:rPr lang="en-US" altLang="zh-CN" sz="2000" dirty="0">
                <a:effectLst>
                  <a:outerShdw blurRad="38100" dist="38100" dir="2700000" algn="tl">
                    <a:srgbClr val="000000">
                      <a:alpha val="43137"/>
                    </a:srgbClr>
                  </a:outerShdw>
                </a:effectLst>
                <a:latin typeface="Century Gothic" panose="020B0502020202020204" pitchFamily="34" charset="0"/>
                <a:ea typeface="思源黑体 CN Bold" panose="020B0800000000000000"/>
                <a:cs typeface="思源黑体 CN Bold" panose="020B0800000000000000"/>
              </a:rPr>
              <a:t>Founded in 1739, the Royal Swedish Academy of Sciences has a history of more than </a:t>
            </a:r>
            <a:r>
              <a:rPr lang="en-US" altLang="zh-CN" sz="2400" b="1" dirty="0">
                <a:solidFill>
                  <a:srgbClr val="FFC000"/>
                </a:solidFill>
                <a:effectLst>
                  <a:outerShdw blurRad="38100" dist="38100" dir="2700000" algn="tl">
                    <a:srgbClr val="000000">
                      <a:alpha val="43137"/>
                    </a:srgbClr>
                  </a:outerShdw>
                </a:effectLst>
                <a:latin typeface="Century Gothic" panose="020B0502020202020204" pitchFamily="34" charset="0"/>
                <a:ea typeface="思源黑体 CN Bold" panose="020B0800000000000000"/>
                <a:cs typeface="思源黑体 CN Bold" panose="020B0800000000000000"/>
              </a:rPr>
              <a:t>280 years</a:t>
            </a:r>
            <a:r>
              <a:rPr lang="en-US" altLang="zh-CN" sz="2000" dirty="0">
                <a:effectLst>
                  <a:outerShdw blurRad="38100" dist="38100" dir="2700000" algn="tl">
                    <a:srgbClr val="000000">
                      <a:alpha val="43137"/>
                    </a:srgbClr>
                  </a:outerShdw>
                </a:effectLst>
                <a:latin typeface="Century Gothic" panose="020B0502020202020204" pitchFamily="34" charset="0"/>
                <a:ea typeface="思源黑体 CN Bold" panose="020B0800000000000000"/>
                <a:cs typeface="思源黑体 CN Bold" panose="020B0800000000000000"/>
              </a:rPr>
              <a:t>. It is the only scientific academy in the world that has achieved the </a:t>
            </a:r>
            <a:r>
              <a:rPr lang="en-US" altLang="zh-CN" sz="2400" b="1" dirty="0">
                <a:solidFill>
                  <a:srgbClr val="FFC000"/>
                </a:solidFill>
                <a:effectLst>
                  <a:outerShdw blurRad="38100" dist="38100" dir="2700000" algn="tl">
                    <a:srgbClr val="000000">
                      <a:alpha val="43137"/>
                    </a:srgbClr>
                  </a:outerShdw>
                </a:effectLst>
                <a:latin typeface="Century Gothic" panose="020B0502020202020204" pitchFamily="34" charset="0"/>
                <a:ea typeface="思源黑体 CN Bold" panose="020B0800000000000000"/>
                <a:cs typeface="思源黑体 CN Bold" panose="020B0800000000000000"/>
              </a:rPr>
              <a:t>most Nobel Prize winners.</a:t>
            </a:r>
            <a:endParaRPr lang="zh-CN" altLang="en-US" sz="2000" b="1" dirty="0">
              <a:solidFill>
                <a:srgbClr val="FFC000"/>
              </a:solidFill>
              <a:effectLst>
                <a:outerShdw blurRad="38100" dist="38100" dir="2700000" algn="tl">
                  <a:srgbClr val="000000">
                    <a:alpha val="43137"/>
                  </a:srgbClr>
                </a:outerShdw>
              </a:effectLst>
              <a:latin typeface="Century Gothic" panose="020B0502020202020204" pitchFamily="34" charset="0"/>
              <a:ea typeface="思源黑体 CN Bold" panose="020B0800000000000000"/>
              <a:cs typeface="思源黑体 CN Bold" panose="020B0800000000000000"/>
            </a:endParaRPr>
          </a:p>
        </p:txBody>
      </p:sp>
    </p:spTree>
    <p:custDataLst>
      <p:tags r:id="rId1"/>
    </p:custDataLst>
    <p:extLst>
      <p:ext uri="{BB962C8B-B14F-4D97-AF65-F5344CB8AC3E}">
        <p14:creationId xmlns:p14="http://schemas.microsoft.com/office/powerpoint/2010/main" val="1008508717"/>
      </p:ext>
    </p:extLst>
  </p:cSld>
  <p:clrMapOvr>
    <a:masterClrMapping/>
  </p:clrMapOvr>
  <mc:AlternateContent xmlns:mc="http://schemas.openxmlformats.org/markup-compatibility/2006" xmlns:p14="http://schemas.microsoft.com/office/powerpoint/2010/main">
    <mc:Choice Requires="p14">
      <p:transition spd="slow" p14:dur="5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8"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8" fill="hold"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additive="base">
                                        <p:cTn id="32"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
                                            <p:txEl>
                                              <p:pRg st="3" end="3"/>
                                            </p:txEl>
                                          </p:spTgt>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 calcmode="lin" valueType="num">
                                      <p:cBhvr additive="base">
                                        <p:cTn id="3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536B1FDD-BAE8-28E4-61C9-2115A3F30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10"/>
          <a:stretch/>
        </p:blipFill>
        <p:spPr bwMode="auto">
          <a:xfrm>
            <a:off x="0" y="0"/>
            <a:ext cx="12192000" cy="3201191"/>
          </a:xfrm>
          <a:prstGeom prst="rect">
            <a:avLst/>
          </a:prstGeom>
          <a:blipFill>
            <a:blip r:embed="rId4"/>
            <a:tile tx="0" ty="0" sx="100000" sy="100000" flip="none" algn="tl"/>
          </a:blipFill>
          <a:ln w="9525">
            <a:solidFill>
              <a:srgbClr val="000000"/>
            </a:solidFill>
            <a:miter lim="800000"/>
            <a:headEnd/>
            <a:tailEnd/>
          </a:ln>
        </p:spPr>
      </p:pic>
      <p:grpSp>
        <p:nvGrpSpPr>
          <p:cNvPr id="8" name="Group 7">
            <a:extLst>
              <a:ext uri="{FF2B5EF4-FFF2-40B4-BE49-F238E27FC236}">
                <a16:creationId xmlns:a16="http://schemas.microsoft.com/office/drawing/2014/main" id="{94A4C644-F0AD-6DD1-D24A-6271E23191C2}"/>
              </a:ext>
            </a:extLst>
          </p:cNvPr>
          <p:cNvGrpSpPr/>
          <p:nvPr/>
        </p:nvGrpSpPr>
        <p:grpSpPr>
          <a:xfrm>
            <a:off x="0" y="3201191"/>
            <a:ext cx="12192000" cy="3316927"/>
            <a:chOff x="0" y="3125307"/>
            <a:chExt cx="12192000" cy="3316927"/>
          </a:xfrm>
        </p:grpSpPr>
        <p:sp>
          <p:nvSpPr>
            <p:cNvPr id="16" name="文本框 15"/>
            <p:cNvSpPr txBox="1"/>
            <p:nvPr/>
          </p:nvSpPr>
          <p:spPr>
            <a:xfrm>
              <a:off x="1143535" y="3296965"/>
              <a:ext cx="1297617" cy="830997"/>
            </a:xfrm>
            <a:prstGeom prst="rect">
              <a:avLst/>
            </a:prstGeom>
            <a:noFill/>
          </p:spPr>
          <p:txBody>
            <a:bodyPr wrap="square" rtlCol="0">
              <a:spAutoFit/>
            </a:bodyPr>
            <a:lstStyle/>
            <a:p>
              <a:pPr algn="ctr"/>
              <a:r>
                <a:rPr lang="en-US" altLang="zh-CN" sz="4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01</a:t>
              </a:r>
              <a:endParaRPr lang="zh-CN" altLang="en-US" sz="4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endParaRPr>
            </a:p>
          </p:txBody>
        </p:sp>
        <p:sp>
          <p:nvSpPr>
            <p:cNvPr id="17" name="文本框 16"/>
            <p:cNvSpPr txBox="1"/>
            <p:nvPr/>
          </p:nvSpPr>
          <p:spPr>
            <a:xfrm>
              <a:off x="5658048" y="3221621"/>
              <a:ext cx="1349662" cy="830997"/>
            </a:xfrm>
            <a:prstGeom prst="rect">
              <a:avLst/>
            </a:prstGeom>
            <a:noFill/>
          </p:spPr>
          <p:txBody>
            <a:bodyPr wrap="square" rtlCol="0">
              <a:spAutoFit/>
            </a:bodyPr>
            <a:lstStyle/>
            <a:p>
              <a:pPr algn="ctr"/>
              <a:r>
                <a:rPr lang="en-US" altLang="zh-CN" sz="4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02</a:t>
              </a:r>
              <a:endParaRPr lang="zh-CN" altLang="en-US" sz="4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endParaRPr>
            </a:p>
          </p:txBody>
        </p:sp>
        <p:sp>
          <p:nvSpPr>
            <p:cNvPr id="18" name="文本框 17"/>
            <p:cNvSpPr txBox="1"/>
            <p:nvPr/>
          </p:nvSpPr>
          <p:spPr>
            <a:xfrm>
              <a:off x="9484631" y="3222640"/>
              <a:ext cx="1349662" cy="830997"/>
            </a:xfrm>
            <a:prstGeom prst="rect">
              <a:avLst/>
            </a:prstGeom>
            <a:noFill/>
          </p:spPr>
          <p:txBody>
            <a:bodyPr wrap="square" rtlCol="0">
              <a:spAutoFit/>
            </a:bodyPr>
            <a:lstStyle/>
            <a:p>
              <a:pPr algn="ctr"/>
              <a:r>
                <a:rPr lang="en-US" altLang="zh-CN" sz="4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03</a:t>
              </a:r>
              <a:endParaRPr lang="zh-CN" altLang="en-US" sz="4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endParaRPr>
            </a:p>
          </p:txBody>
        </p:sp>
        <p:sp>
          <p:nvSpPr>
            <p:cNvPr id="10" name="矩形 9">
              <a:extLst>
                <a:ext uri="{FF2B5EF4-FFF2-40B4-BE49-F238E27FC236}">
                  <a16:creationId xmlns:a16="http://schemas.microsoft.com/office/drawing/2014/main" id="{3226CE21-BCA3-9374-A536-084D88CDA3D6}"/>
                </a:ext>
              </a:extLst>
            </p:cNvPr>
            <p:cNvSpPr/>
            <p:nvPr/>
          </p:nvSpPr>
          <p:spPr>
            <a:xfrm>
              <a:off x="0" y="3125307"/>
              <a:ext cx="12192000" cy="75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zh-CN" altLang="en-US" sz="1707" dirty="0">
                <a:cs typeface="+mn-ea"/>
                <a:sym typeface="+mn-lt"/>
              </a:endParaRPr>
            </a:p>
          </p:txBody>
        </p:sp>
        <p:sp>
          <p:nvSpPr>
            <p:cNvPr id="2" name="矩形 21">
              <a:extLst>
                <a:ext uri="{FF2B5EF4-FFF2-40B4-BE49-F238E27FC236}">
                  <a16:creationId xmlns:a16="http://schemas.microsoft.com/office/drawing/2014/main" id="{3EE64D47-E985-AE5E-9E16-B00EF5CE47B3}"/>
                </a:ext>
              </a:extLst>
            </p:cNvPr>
            <p:cNvSpPr/>
            <p:nvPr/>
          </p:nvSpPr>
          <p:spPr>
            <a:xfrm>
              <a:off x="163645" y="4223735"/>
              <a:ext cx="3527066" cy="1754326"/>
            </a:xfrm>
            <a:prstGeom prst="rect">
              <a:avLst/>
            </a:prstGeom>
          </p:spPr>
          <p:txBody>
            <a:bodyPr wrap="square">
              <a:spAutoFit/>
            </a:bodyPr>
            <a:lstStyle/>
            <a:p>
              <a:pPr algn="just" eaLnBrk="1" fontAlgn="auto" hangingPunct="1">
                <a:spcBef>
                  <a:spcPts val="0"/>
                </a:spcBef>
                <a:spcAft>
                  <a:spcPts val="0"/>
                </a:spcAft>
                <a:defRPr/>
              </a:pPr>
              <a:r>
                <a:rPr lang="en-US" altLang="zh-CN" sz="1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"Yong Chun Tang" was founded in 1999. It is </a:t>
              </a:r>
              <a:r>
                <a:rPr lang="en-US" altLang="zh-CN"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a well-known “Large Health</a:t>
              </a:r>
              <a:r>
                <a:rPr lang="en-US" altLang="zh-CN" sz="1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”&amp; </a:t>
              </a:r>
              <a:r>
                <a:rPr lang="en-US" altLang="zh-CN"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listed company </a:t>
              </a:r>
              <a:r>
                <a:rPr lang="en-US" altLang="zh-CN" sz="1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in China. It obtained </a:t>
              </a:r>
              <a:r>
                <a:rPr lang="en-US" altLang="zh-CN"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the valid direct sales license</a:t>
              </a:r>
              <a:r>
                <a:rPr lang="en-US" altLang="zh-CN" sz="1800" dirty="0">
                  <a:solidFill>
                    <a:srgbClr val="FF0000"/>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 </a:t>
              </a:r>
              <a:r>
                <a:rPr lang="en-US" altLang="zh-CN" sz="1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rPr>
                <a:t>in China in 2015.</a:t>
              </a:r>
              <a:endParaRPr lang="zh-CN" altLang="en-US" sz="1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mn-lt"/>
              </a:endParaRPr>
            </a:p>
          </p:txBody>
        </p:sp>
        <p:sp>
          <p:nvSpPr>
            <p:cNvPr id="3" name="矩形 35">
              <a:extLst>
                <a:ext uri="{FF2B5EF4-FFF2-40B4-BE49-F238E27FC236}">
                  <a16:creationId xmlns:a16="http://schemas.microsoft.com/office/drawing/2014/main" id="{A365AC81-6281-B170-2B8C-F78F38791513}"/>
                </a:ext>
              </a:extLst>
            </p:cNvPr>
            <p:cNvSpPr/>
            <p:nvPr/>
          </p:nvSpPr>
          <p:spPr>
            <a:xfrm>
              <a:off x="3952196" y="4133910"/>
              <a:ext cx="4607454" cy="2308324"/>
            </a:xfrm>
            <a:prstGeom prst="rect">
              <a:avLst/>
            </a:prstGeom>
          </p:spPr>
          <p:txBody>
            <a:bodyPr wrap="square">
              <a:spAutoFit/>
            </a:bodyPr>
            <a:lstStyle/>
            <a:p>
              <a:pPr algn="just" eaLnBrk="1" hangingPunct="1"/>
              <a:r>
                <a:rPr lang="en-US" altLang="zh-CN" sz="1800"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Arial" panose="020B0604020202020204" pitchFamily="34" charset="0"/>
                </a:rPr>
                <a:t>Yong Chun Tang Group of Companies is involved in the upstream, midstream, and downstream activities of the entire industry, including scientific research collaborations with higher institutions of learning and universities, to developing health products and commercializing the products.  </a:t>
              </a:r>
            </a:p>
          </p:txBody>
        </p:sp>
        <p:sp>
          <p:nvSpPr>
            <p:cNvPr id="5" name="矩形 37">
              <a:extLst>
                <a:ext uri="{FF2B5EF4-FFF2-40B4-BE49-F238E27FC236}">
                  <a16:creationId xmlns:a16="http://schemas.microsoft.com/office/drawing/2014/main" id="{789F7926-1FED-1469-BC7D-FBF6AF740C00}"/>
                </a:ext>
              </a:extLst>
            </p:cNvPr>
            <p:cNvSpPr/>
            <p:nvPr/>
          </p:nvSpPr>
          <p:spPr>
            <a:xfrm>
              <a:off x="8696382" y="4127962"/>
              <a:ext cx="3184576" cy="923330"/>
            </a:xfrm>
            <a:prstGeom prst="rect">
              <a:avLst/>
            </a:prstGeom>
          </p:spPr>
          <p:txBody>
            <a:bodyPr wrap="square">
              <a:spAutoFit/>
            </a:bodyPr>
            <a:lstStyle/>
            <a:p>
              <a:pPr algn="just" eaLnBrk="1" hangingPunct="1"/>
              <a:r>
                <a:rPr lang="en-US" altLang="zh-CN"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Arial" panose="020B0604020202020204" pitchFamily="34" charset="0"/>
                </a:rPr>
                <a:t>Based on our philosophy, hand in hand, together we bring "</a:t>
              </a:r>
              <a:r>
                <a:rPr lang="en-US" altLang="zh-CN" sz="1800" b="1" dirty="0" err="1">
                  <a:solidFill>
                    <a:srgbClr val="FF0000"/>
                  </a:solidFill>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Arial" panose="020B0604020202020204" pitchFamily="34" charset="0"/>
                </a:rPr>
                <a:t>OlyLife</a:t>
              </a:r>
              <a:r>
                <a:rPr lang="en-US" altLang="zh-CN"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Arial" panose="020B0604020202020204" pitchFamily="34" charset="0"/>
                </a:rPr>
                <a:t>" to the world.</a:t>
              </a:r>
              <a:endParaRPr lang="en-MY" altLang="zh-CN" sz="1800" b="1" dirty="0">
                <a:solidFill>
                  <a:srgbClr val="FF0000"/>
                </a:solidFill>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723727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FA8BD141-2151-CC46-F1A9-0AB68B255D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6"/>
          <a:stretch/>
        </p:blipFill>
        <p:spPr bwMode="auto">
          <a:xfrm>
            <a:off x="196962" y="162926"/>
            <a:ext cx="5899038" cy="444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91A0B95F-552D-01DD-A109-C74873F7A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7549"/>
          <a:stretch/>
        </p:blipFill>
        <p:spPr>
          <a:xfrm>
            <a:off x="6236071" y="162926"/>
            <a:ext cx="5795811" cy="2755020"/>
          </a:xfrm>
          <a:prstGeom prst="rect">
            <a:avLst/>
          </a:prstGeom>
        </p:spPr>
      </p:pic>
      <p:pic>
        <p:nvPicPr>
          <p:cNvPr id="5" name="Picture 10">
            <a:extLst>
              <a:ext uri="{FF2B5EF4-FFF2-40B4-BE49-F238E27FC236}">
                <a16:creationId xmlns:a16="http://schemas.microsoft.com/office/drawing/2014/main" id="{BF3C5691-1F02-20E4-5900-9228FAADF8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90" b="11099"/>
          <a:stretch/>
        </p:blipFill>
        <p:spPr bwMode="auto">
          <a:xfrm>
            <a:off x="6224392" y="3086564"/>
            <a:ext cx="5795811" cy="358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椭圆 29">
            <a:extLst>
              <a:ext uri="{FF2B5EF4-FFF2-40B4-BE49-F238E27FC236}">
                <a16:creationId xmlns:a16="http://schemas.microsoft.com/office/drawing/2014/main" id="{23BC0FE3-56A9-627D-B587-DCDB823AF280}"/>
              </a:ext>
            </a:extLst>
          </p:cNvPr>
          <p:cNvSpPr/>
          <p:nvPr/>
        </p:nvSpPr>
        <p:spPr>
          <a:xfrm>
            <a:off x="5235008" y="2532054"/>
            <a:ext cx="1978767" cy="2058396"/>
          </a:xfrm>
          <a:prstGeom prst="ellipse">
            <a:avLst/>
          </a:prstGeom>
          <a:solidFill>
            <a:srgbClr val="F2F2F2">
              <a:alpha val="60000"/>
            </a:srgbClr>
          </a:solidFill>
          <a:ln w="76200">
            <a:solidFill>
              <a:srgbClr val="C00000"/>
            </a:solidFill>
          </a:ln>
          <a:effectLst>
            <a:outerShdw blurRad="2413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 name="图片 1">
            <a:extLst>
              <a:ext uri="{FF2B5EF4-FFF2-40B4-BE49-F238E27FC236}">
                <a16:creationId xmlns:a16="http://schemas.microsoft.com/office/drawing/2014/main" id="{D20550E8-C555-F6C8-06CF-1A95259E54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576" t="9221" r="21059" b="9302"/>
          <a:stretch>
            <a:fillRect/>
          </a:stretch>
        </p:blipFill>
        <p:spPr bwMode="auto">
          <a:xfrm>
            <a:off x="5640215" y="2798064"/>
            <a:ext cx="1168352" cy="15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84730A1A-8BCA-3DE5-83B1-CD44516CFB2B}"/>
              </a:ext>
            </a:extLst>
          </p:cNvPr>
          <p:cNvSpPr txBox="1"/>
          <p:nvPr/>
        </p:nvSpPr>
        <p:spPr>
          <a:xfrm>
            <a:off x="377537" y="5313115"/>
            <a:ext cx="6203372" cy="707886"/>
          </a:xfrm>
          <a:prstGeom prst="rect">
            <a:avLst/>
          </a:prstGeom>
          <a:noFill/>
        </p:spPr>
        <p:txBody>
          <a:bodyPr wrap="square">
            <a:spAutoFit/>
          </a:bodyPr>
          <a:lstStyle/>
          <a:p>
            <a:pPr>
              <a:defRPr/>
            </a:pPr>
            <a:r>
              <a:rPr lang="en-MY" altLang="zh-CN" sz="4000" b="1" dirty="0">
                <a:latin typeface="Century Gothic" panose="020B0502020202020204" pitchFamily="34" charset="0"/>
                <a:ea typeface="微软雅黑" panose="020B0503020204020204" pitchFamily="34" charset="-122"/>
              </a:rPr>
              <a:t>2 Production Base</a:t>
            </a:r>
            <a:endParaRPr lang="zh-CN" altLang="en-US" sz="4000" b="1" dirty="0">
              <a:latin typeface="Century Gothic" panose="020B0502020202020204" pitchFamily="34" charset="0"/>
            </a:endParaRPr>
          </a:p>
        </p:txBody>
      </p:sp>
    </p:spTree>
    <p:extLst>
      <p:ext uri="{BB962C8B-B14F-4D97-AF65-F5344CB8AC3E}">
        <p14:creationId xmlns:p14="http://schemas.microsoft.com/office/powerpoint/2010/main" val="325577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9">
            <a:extLst>
              <a:ext uri="{FF2B5EF4-FFF2-40B4-BE49-F238E27FC236}">
                <a16:creationId xmlns:a16="http://schemas.microsoft.com/office/drawing/2014/main" id="{D5DD575F-43A6-7B38-718A-3B9708D0C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7188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7">
            <a:extLst>
              <a:ext uri="{FF2B5EF4-FFF2-40B4-BE49-F238E27FC236}">
                <a16:creationId xmlns:a16="http://schemas.microsoft.com/office/drawing/2014/main" id="{776ECB31-2CF4-4A9F-5EEA-3BE2778A4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60" r="22066" b="41917"/>
          <a:stretch>
            <a:fillRect/>
          </a:stretch>
        </p:blipFill>
        <p:spPr bwMode="auto">
          <a:xfrm>
            <a:off x="3681413" y="0"/>
            <a:ext cx="8510587"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itle 1">
            <a:extLst>
              <a:ext uri="{FF2B5EF4-FFF2-40B4-BE49-F238E27FC236}">
                <a16:creationId xmlns:a16="http://schemas.microsoft.com/office/drawing/2014/main" id="{C29CEB30-5E51-9E1B-09BE-374E2075D9AC}"/>
              </a:ext>
            </a:extLst>
          </p:cNvPr>
          <p:cNvSpPr>
            <a:spLocks noGrp="1" noChangeArrowheads="1"/>
          </p:cNvSpPr>
          <p:nvPr>
            <p:ph type="title"/>
          </p:nvPr>
        </p:nvSpPr>
        <p:spPr>
          <a:xfrm>
            <a:off x="2605088" y="403225"/>
            <a:ext cx="3886200" cy="635000"/>
          </a:xfrm>
        </p:spPr>
        <p:txBody>
          <a:bodyPr/>
          <a:lstStyle/>
          <a:p>
            <a:r>
              <a:rPr lang="en-US" altLang="zh-CN" sz="2800">
                <a:latin typeface="Century Gothic" panose="020B0502020202020204" pitchFamily="34" charset="0"/>
                <a:ea typeface="思源黑体 CN Bold" panose="020B0800000000000000"/>
                <a:cs typeface="思源黑体 CN Bold" panose="020B0800000000000000"/>
              </a:rPr>
              <a:t>Corporate Milestone</a:t>
            </a:r>
            <a:endParaRPr lang="ms-MY" altLang="en-US" sz="2800">
              <a:latin typeface="Century Gothic" panose="020B0502020202020204" pitchFamily="34" charset="0"/>
              <a:ea typeface="思源黑体 CN Bold" panose="020B0800000000000000"/>
              <a:cs typeface="思源黑体 CN Bold" panose="020B0800000000000000"/>
            </a:endParaRPr>
          </a:p>
        </p:txBody>
      </p:sp>
      <p:sp>
        <p:nvSpPr>
          <p:cNvPr id="52" name="右箭头 27">
            <a:extLst>
              <a:ext uri="{FF2B5EF4-FFF2-40B4-BE49-F238E27FC236}">
                <a16:creationId xmlns:a16="http://schemas.microsoft.com/office/drawing/2014/main" id="{3B6E332F-B1AC-BCDB-3121-AA773F3F2A3B}"/>
              </a:ext>
            </a:extLst>
          </p:cNvPr>
          <p:cNvSpPr/>
          <p:nvPr/>
        </p:nvSpPr>
        <p:spPr>
          <a:xfrm>
            <a:off x="-9525" y="3724275"/>
            <a:ext cx="11761788" cy="393700"/>
          </a:xfrm>
          <a:prstGeom prst="rightArrow">
            <a:avLst/>
          </a:prstGeom>
          <a:solidFill>
            <a:srgbClr val="5B9A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dirty="0">
              <a:latin typeface="Century Gothic" panose="020B0502020202020204" pitchFamily="34" charset="0"/>
              <a:ea typeface="微软雅黑" panose="020B0503020204020204" charset="-122"/>
              <a:cs typeface="+mn-ea"/>
              <a:sym typeface="微软雅黑" panose="020B0503020204020204" charset="-122"/>
            </a:endParaRPr>
          </a:p>
        </p:txBody>
      </p:sp>
      <p:grpSp>
        <p:nvGrpSpPr>
          <p:cNvPr id="53" name="组合 28">
            <a:extLst>
              <a:ext uri="{FF2B5EF4-FFF2-40B4-BE49-F238E27FC236}">
                <a16:creationId xmlns:a16="http://schemas.microsoft.com/office/drawing/2014/main" id="{CA9F8F86-64B5-9AB7-E94E-4046B0A55E32}"/>
              </a:ext>
            </a:extLst>
          </p:cNvPr>
          <p:cNvGrpSpPr/>
          <p:nvPr/>
        </p:nvGrpSpPr>
        <p:grpSpPr>
          <a:xfrm>
            <a:off x="-1" y="2944887"/>
            <a:ext cx="10193803" cy="740467"/>
            <a:chOff x="-1" y="2022308"/>
            <a:chExt cx="10193803" cy="740467"/>
          </a:xfrm>
          <a:effectLst>
            <a:outerShdw blurRad="50800" dist="38100" dir="5400000" algn="t" rotWithShape="0">
              <a:prstClr val="black">
                <a:alpha val="40000"/>
              </a:prstClr>
            </a:outerShdw>
          </a:effectLst>
        </p:grpSpPr>
        <p:sp>
          <p:nvSpPr>
            <p:cNvPr id="54" name="圆角右箭头 30">
              <a:extLst>
                <a:ext uri="{FF2B5EF4-FFF2-40B4-BE49-F238E27FC236}">
                  <a16:creationId xmlns:a16="http://schemas.microsoft.com/office/drawing/2014/main" id="{70822DA5-3B50-A901-933E-A65896B48504}"/>
                </a:ext>
              </a:extLst>
            </p:cNvPr>
            <p:cNvSpPr/>
            <p:nvPr/>
          </p:nvSpPr>
          <p:spPr>
            <a:xfrm rot="5400000" flipH="1">
              <a:off x="8247057" y="792952"/>
              <a:ext cx="688664" cy="3204827"/>
            </a:xfrm>
            <a:prstGeom prst="bentArrow">
              <a:avLst>
                <a:gd name="adj1" fmla="val 25000"/>
                <a:gd name="adj2" fmla="val 25000"/>
                <a:gd name="adj3" fmla="val 25000"/>
                <a:gd name="adj4" fmla="val 43750"/>
              </a:avLst>
            </a:prstGeom>
            <a:solidFill>
              <a:srgbClr val="5B9A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a:latin typeface="Century Gothic" panose="020B0502020202020204" pitchFamily="34" charset="0"/>
                <a:ea typeface="微软雅黑" panose="020B0503020204020204" charset="-122"/>
                <a:cs typeface="+mn-ea"/>
                <a:sym typeface="微软雅黑" panose="020B0503020204020204" charset="-122"/>
              </a:endParaRPr>
            </a:p>
          </p:txBody>
        </p:sp>
        <p:sp>
          <p:nvSpPr>
            <p:cNvPr id="55" name="圆角右箭头 31">
              <a:extLst>
                <a:ext uri="{FF2B5EF4-FFF2-40B4-BE49-F238E27FC236}">
                  <a16:creationId xmlns:a16="http://schemas.microsoft.com/office/drawing/2014/main" id="{1B7D2E2C-4FB2-7C87-FA77-170C408826A0}"/>
                </a:ext>
              </a:extLst>
            </p:cNvPr>
            <p:cNvSpPr/>
            <p:nvPr/>
          </p:nvSpPr>
          <p:spPr>
            <a:xfrm rot="5400000" flipH="1">
              <a:off x="5676073" y="1056141"/>
              <a:ext cx="710644" cy="2658663"/>
            </a:xfrm>
            <a:prstGeom prst="bentArrow">
              <a:avLst/>
            </a:prstGeom>
            <a:solidFill>
              <a:srgbClr val="51B6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a:latin typeface="Century Gothic" panose="020B0502020202020204" pitchFamily="34" charset="0"/>
                <a:ea typeface="微软雅黑" panose="020B0503020204020204" charset="-122"/>
                <a:cs typeface="+mn-ea"/>
                <a:sym typeface="微软雅黑" panose="020B0503020204020204" charset="-122"/>
              </a:endParaRPr>
            </a:p>
          </p:txBody>
        </p:sp>
        <p:sp>
          <p:nvSpPr>
            <p:cNvPr id="56" name="圆角右箭头 30">
              <a:extLst>
                <a:ext uri="{FF2B5EF4-FFF2-40B4-BE49-F238E27FC236}">
                  <a16:creationId xmlns:a16="http://schemas.microsoft.com/office/drawing/2014/main" id="{74E59D91-2DE3-0457-812D-90DF1CD448A4}"/>
                </a:ext>
              </a:extLst>
            </p:cNvPr>
            <p:cNvSpPr/>
            <p:nvPr/>
          </p:nvSpPr>
          <p:spPr>
            <a:xfrm rot="5400000" flipH="1">
              <a:off x="3089272" y="785401"/>
              <a:ext cx="731014" cy="3204827"/>
            </a:xfrm>
            <a:prstGeom prst="bentArrow">
              <a:avLst>
                <a:gd name="adj1" fmla="val 25000"/>
                <a:gd name="adj2" fmla="val 25000"/>
                <a:gd name="adj3" fmla="val 25000"/>
                <a:gd name="adj4" fmla="val 43750"/>
              </a:avLst>
            </a:prstGeom>
            <a:solidFill>
              <a:srgbClr val="5B9A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a:latin typeface="Century Gothic" panose="020B0502020202020204" pitchFamily="34" charset="0"/>
                <a:ea typeface="微软雅黑" panose="020B0503020204020204" charset="-122"/>
                <a:cs typeface="+mn-ea"/>
                <a:sym typeface="微软雅黑" panose="020B0503020204020204" charset="-122"/>
              </a:endParaRPr>
            </a:p>
          </p:txBody>
        </p:sp>
        <p:sp>
          <p:nvSpPr>
            <p:cNvPr id="57" name="圆角右箭头 31">
              <a:extLst>
                <a:ext uri="{FF2B5EF4-FFF2-40B4-BE49-F238E27FC236}">
                  <a16:creationId xmlns:a16="http://schemas.microsoft.com/office/drawing/2014/main" id="{AB6C28E5-9C0F-5013-2165-58F2CF9CA4D1}"/>
                </a:ext>
              </a:extLst>
            </p:cNvPr>
            <p:cNvSpPr/>
            <p:nvPr/>
          </p:nvSpPr>
          <p:spPr>
            <a:xfrm rot="5400000" flipH="1">
              <a:off x="738092" y="1314038"/>
              <a:ext cx="710644" cy="2186830"/>
            </a:xfrm>
            <a:prstGeom prst="bentArrow">
              <a:avLst/>
            </a:prstGeom>
            <a:solidFill>
              <a:srgbClr val="51B6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dirty="0">
                <a:latin typeface="Century Gothic" panose="020B0502020202020204" pitchFamily="34" charset="0"/>
                <a:ea typeface="微软雅黑" panose="020B0503020204020204" charset="-122"/>
                <a:cs typeface="+mn-ea"/>
                <a:sym typeface="微软雅黑" panose="020B0503020204020204" charset="-122"/>
              </a:endParaRPr>
            </a:p>
          </p:txBody>
        </p:sp>
      </p:grpSp>
      <p:grpSp>
        <p:nvGrpSpPr>
          <p:cNvPr id="2" name="Group 1">
            <a:extLst>
              <a:ext uri="{FF2B5EF4-FFF2-40B4-BE49-F238E27FC236}">
                <a16:creationId xmlns:a16="http://schemas.microsoft.com/office/drawing/2014/main" id="{440CBD17-DF6C-0F2E-C6C1-94B8EB09881D}"/>
              </a:ext>
            </a:extLst>
          </p:cNvPr>
          <p:cNvGrpSpPr/>
          <p:nvPr/>
        </p:nvGrpSpPr>
        <p:grpSpPr>
          <a:xfrm>
            <a:off x="-23813" y="4132263"/>
            <a:ext cx="9569451" cy="801687"/>
            <a:chOff x="-23813" y="4132263"/>
            <a:chExt cx="9569451" cy="801687"/>
          </a:xfrm>
        </p:grpSpPr>
        <p:sp>
          <p:nvSpPr>
            <p:cNvPr id="58" name="圆角右箭头 30">
              <a:extLst>
                <a:ext uri="{FF2B5EF4-FFF2-40B4-BE49-F238E27FC236}">
                  <a16:creationId xmlns:a16="http://schemas.microsoft.com/office/drawing/2014/main" id="{C36E1C3E-EC7F-6B0D-3612-E762EA011597}"/>
                </a:ext>
              </a:extLst>
            </p:cNvPr>
            <p:cNvSpPr/>
            <p:nvPr/>
          </p:nvSpPr>
          <p:spPr>
            <a:xfrm rot="16200000" flipH="1" flipV="1">
              <a:off x="7794625" y="3070226"/>
              <a:ext cx="669925" cy="2832100"/>
            </a:xfrm>
            <a:prstGeom prst="bentArrow">
              <a:avLst>
                <a:gd name="adj1" fmla="val 25000"/>
                <a:gd name="adj2" fmla="val 25000"/>
                <a:gd name="adj3" fmla="val 25000"/>
                <a:gd name="adj4" fmla="val 43750"/>
              </a:avLst>
            </a:prstGeom>
            <a:solidFill>
              <a:srgbClr val="5B9A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a:latin typeface="Century Gothic" panose="020B0502020202020204" pitchFamily="34" charset="0"/>
                <a:ea typeface="微软雅黑" panose="020B0503020204020204" charset="-122"/>
                <a:cs typeface="+mn-ea"/>
                <a:sym typeface="微软雅黑" panose="020B0503020204020204" charset="-122"/>
              </a:endParaRPr>
            </a:p>
          </p:txBody>
        </p:sp>
        <p:sp>
          <p:nvSpPr>
            <p:cNvPr id="59" name="圆角右箭头 31">
              <a:extLst>
                <a:ext uri="{FF2B5EF4-FFF2-40B4-BE49-F238E27FC236}">
                  <a16:creationId xmlns:a16="http://schemas.microsoft.com/office/drawing/2014/main" id="{D3BDFE3A-A490-9E51-1214-A976C73332A0}"/>
                </a:ext>
              </a:extLst>
            </p:cNvPr>
            <p:cNvSpPr/>
            <p:nvPr/>
          </p:nvSpPr>
          <p:spPr>
            <a:xfrm rot="16200000" flipH="1" flipV="1">
              <a:off x="4906962" y="2768601"/>
              <a:ext cx="746125" cy="3511550"/>
            </a:xfrm>
            <a:prstGeom prst="bentArrow">
              <a:avLst/>
            </a:prstGeom>
            <a:solidFill>
              <a:srgbClr val="51B6A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dirty="0">
                <a:latin typeface="Century Gothic" panose="020B0502020202020204" pitchFamily="34" charset="0"/>
                <a:ea typeface="微软雅黑" panose="020B0503020204020204" charset="-122"/>
                <a:cs typeface="+mn-ea"/>
                <a:sym typeface="微软雅黑" panose="020B0503020204020204" charset="-122"/>
              </a:endParaRPr>
            </a:p>
          </p:txBody>
        </p:sp>
        <p:sp>
          <p:nvSpPr>
            <p:cNvPr id="60" name="圆角右箭头 30">
              <a:extLst>
                <a:ext uri="{FF2B5EF4-FFF2-40B4-BE49-F238E27FC236}">
                  <a16:creationId xmlns:a16="http://schemas.microsoft.com/office/drawing/2014/main" id="{C3EAB776-19A3-48FF-9383-49EC4F2D9E82}"/>
                </a:ext>
              </a:extLst>
            </p:cNvPr>
            <p:cNvSpPr/>
            <p:nvPr/>
          </p:nvSpPr>
          <p:spPr>
            <a:xfrm rot="16200000" flipH="1" flipV="1">
              <a:off x="2282826" y="3325812"/>
              <a:ext cx="781050" cy="2435225"/>
            </a:xfrm>
            <a:prstGeom prst="bentArrow">
              <a:avLst>
                <a:gd name="adj1" fmla="val 25000"/>
                <a:gd name="adj2" fmla="val 25000"/>
                <a:gd name="adj3" fmla="val 25000"/>
                <a:gd name="adj4" fmla="val 43750"/>
              </a:avLst>
            </a:prstGeom>
            <a:solidFill>
              <a:srgbClr val="5B9A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a:latin typeface="Century Gothic" panose="020B0502020202020204" pitchFamily="34" charset="0"/>
                <a:ea typeface="微软雅黑" panose="020B0503020204020204" charset="-122"/>
                <a:cs typeface="+mn-ea"/>
                <a:sym typeface="微软雅黑" panose="020B0503020204020204" charset="-122"/>
              </a:endParaRPr>
            </a:p>
          </p:txBody>
        </p:sp>
        <p:sp>
          <p:nvSpPr>
            <p:cNvPr id="61" name="圆角右箭头 31">
              <a:extLst>
                <a:ext uri="{FF2B5EF4-FFF2-40B4-BE49-F238E27FC236}">
                  <a16:creationId xmlns:a16="http://schemas.microsoft.com/office/drawing/2014/main" id="{9B8BD3E4-A12F-562F-6412-1D0869AB9606}"/>
                </a:ext>
              </a:extLst>
            </p:cNvPr>
            <p:cNvSpPr/>
            <p:nvPr/>
          </p:nvSpPr>
          <p:spPr>
            <a:xfrm rot="16200000" flipH="1" flipV="1">
              <a:off x="500063" y="3608387"/>
              <a:ext cx="692150" cy="1739901"/>
            </a:xfrm>
            <a:prstGeom prst="bentArrow">
              <a:avLst/>
            </a:prstGeom>
            <a:solidFill>
              <a:srgbClr val="51B6A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solidFill>
                    <a:schemeClr val="lt1"/>
                  </a:solidFill>
                </a:defRPr>
              </a:defPPr>
              <a:lvl1pPr marL="0" algn="l" defTabSz="685800" rtl="0" eaLnBrk="1" latinLnBrk="0" hangingPunct="1">
                <a:defRPr sz="1400" kern="1200">
                  <a:solidFill>
                    <a:schemeClr val="lt1"/>
                  </a:solidFill>
                  <a:latin typeface="+mn-lt"/>
                  <a:ea typeface="+mn-ea"/>
                  <a:cs typeface="+mn-cs"/>
                </a:defRPr>
              </a:lvl1pPr>
              <a:lvl2pPr marL="342900" algn="l" defTabSz="685800" rtl="0" eaLnBrk="1" latinLnBrk="0" hangingPunct="1">
                <a:defRPr sz="1400" kern="1200">
                  <a:solidFill>
                    <a:schemeClr val="lt1"/>
                  </a:solidFill>
                  <a:latin typeface="+mn-lt"/>
                  <a:ea typeface="+mn-ea"/>
                  <a:cs typeface="+mn-cs"/>
                </a:defRPr>
              </a:lvl2pPr>
              <a:lvl3pPr marL="685800" algn="l" defTabSz="685800" rtl="0" eaLnBrk="1" latinLnBrk="0" hangingPunct="1">
                <a:defRPr sz="1400" kern="1200">
                  <a:solidFill>
                    <a:schemeClr val="lt1"/>
                  </a:solidFill>
                  <a:latin typeface="+mn-lt"/>
                  <a:ea typeface="+mn-ea"/>
                  <a:cs typeface="+mn-cs"/>
                </a:defRPr>
              </a:lvl3pPr>
              <a:lvl4pPr marL="1028700" algn="l" defTabSz="685800" rtl="0" eaLnBrk="1" latinLnBrk="0" hangingPunct="1">
                <a:defRPr sz="1400" kern="1200">
                  <a:solidFill>
                    <a:schemeClr val="lt1"/>
                  </a:solidFill>
                  <a:latin typeface="+mn-lt"/>
                  <a:ea typeface="+mn-ea"/>
                  <a:cs typeface="+mn-cs"/>
                </a:defRPr>
              </a:lvl4pPr>
              <a:lvl5pPr marL="1371600" algn="l" defTabSz="685800" rtl="0" eaLnBrk="1" latinLnBrk="0" hangingPunct="1">
                <a:defRPr sz="1400" kern="1200">
                  <a:solidFill>
                    <a:schemeClr val="lt1"/>
                  </a:solidFill>
                  <a:latin typeface="+mn-lt"/>
                  <a:ea typeface="+mn-ea"/>
                  <a:cs typeface="+mn-cs"/>
                </a:defRPr>
              </a:lvl5pPr>
              <a:lvl6pPr marL="1714500" algn="l" defTabSz="685800" rtl="0" eaLnBrk="1" latinLnBrk="0" hangingPunct="1">
                <a:defRPr sz="1400" kern="1200">
                  <a:solidFill>
                    <a:schemeClr val="lt1"/>
                  </a:solidFill>
                  <a:latin typeface="+mn-lt"/>
                  <a:ea typeface="+mn-ea"/>
                  <a:cs typeface="+mn-cs"/>
                </a:defRPr>
              </a:lvl6pPr>
              <a:lvl7pPr marL="2057400" algn="l" defTabSz="685800" rtl="0" eaLnBrk="1" latinLnBrk="0" hangingPunct="1">
                <a:defRPr sz="1400" kern="1200">
                  <a:solidFill>
                    <a:schemeClr val="lt1"/>
                  </a:solidFill>
                  <a:latin typeface="+mn-lt"/>
                  <a:ea typeface="+mn-ea"/>
                  <a:cs typeface="+mn-cs"/>
                </a:defRPr>
              </a:lvl7pPr>
              <a:lvl8pPr marL="2400300" algn="l" defTabSz="685800" rtl="0" eaLnBrk="1" latinLnBrk="0" hangingPunct="1">
                <a:defRPr sz="1400" kern="1200">
                  <a:solidFill>
                    <a:schemeClr val="lt1"/>
                  </a:solidFill>
                  <a:latin typeface="+mn-lt"/>
                  <a:ea typeface="+mn-ea"/>
                  <a:cs typeface="+mn-cs"/>
                </a:defRPr>
              </a:lvl8pPr>
              <a:lvl9pPr marL="2743200" algn="l" defTabSz="685800" rtl="0" eaLnBrk="1" latinLnBrk="0" hangingPunct="1">
                <a:defRPr sz="1400" kern="1200">
                  <a:solidFill>
                    <a:schemeClr val="lt1"/>
                  </a:solidFill>
                  <a:latin typeface="+mn-lt"/>
                  <a:ea typeface="+mn-ea"/>
                  <a:cs typeface="+mn-cs"/>
                </a:defRPr>
              </a:lvl9pPr>
            </a:lstStyle>
            <a:p>
              <a:pPr algn="ctr" fontAlgn="auto">
                <a:spcBef>
                  <a:spcPts val="0"/>
                </a:spcBef>
                <a:spcAft>
                  <a:spcPts val="0"/>
                </a:spcAft>
                <a:defRPr/>
              </a:pPr>
              <a:endParaRPr lang="zh-CN" altLang="en-US" dirty="0">
                <a:latin typeface="Century Gothic" panose="020B0502020202020204" pitchFamily="34" charset="0"/>
                <a:ea typeface="微软雅黑" panose="020B0503020204020204" charset="-122"/>
                <a:cs typeface="+mn-ea"/>
                <a:sym typeface="微软雅黑" panose="020B0503020204020204" charset="-122"/>
              </a:endParaRPr>
            </a:p>
          </p:txBody>
        </p:sp>
      </p:grpSp>
      <p:pic>
        <p:nvPicPr>
          <p:cNvPr id="62" name="图片 13">
            <a:extLst>
              <a:ext uri="{FF2B5EF4-FFF2-40B4-BE49-F238E27FC236}">
                <a16:creationId xmlns:a16="http://schemas.microsoft.com/office/drawing/2014/main" id="{20FEE2BF-CCEA-B816-9CAA-2C1A1499E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241" t="35776" r="17149" b="34943"/>
          <a:stretch>
            <a:fillRect/>
          </a:stretch>
        </p:blipFill>
        <p:spPr bwMode="auto">
          <a:xfrm>
            <a:off x="558800" y="360363"/>
            <a:ext cx="20764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a:extLst>
              <a:ext uri="{FF2B5EF4-FFF2-40B4-BE49-F238E27FC236}">
                <a16:creationId xmlns:a16="http://schemas.microsoft.com/office/drawing/2014/main" id="{AC82E669-A87A-26CF-B623-5652F57E94DB}"/>
              </a:ext>
            </a:extLst>
          </p:cNvPr>
          <p:cNvSpPr txBox="1"/>
          <p:nvPr/>
        </p:nvSpPr>
        <p:spPr>
          <a:xfrm>
            <a:off x="897453" y="5006975"/>
            <a:ext cx="1173719" cy="922945"/>
          </a:xfrm>
          <a:prstGeom prst="rect">
            <a:avLst/>
          </a:prstGeom>
          <a:noFill/>
        </p:spPr>
        <p:txBody>
          <a:bodyPr wrap="none">
            <a:spAutoFit/>
          </a:bodyPr>
          <a:lstStyle/>
          <a:p>
            <a:pPr algn="ctr" eaLnBrk="1" fontAlgn="auto" hangingPunct="1">
              <a:spcBef>
                <a:spcPts val="0"/>
              </a:spcBef>
              <a:spcAft>
                <a:spcPts val="0"/>
              </a:spcAft>
              <a:defRPr/>
            </a:pPr>
            <a:r>
              <a:rPr lang="en-MY" altLang="zh-CN" sz="1799" b="1" dirty="0">
                <a:solidFill>
                  <a:srgbClr val="009999"/>
                </a:solidFill>
                <a:latin typeface="Century Gothic" panose="020B0502020202020204" pitchFamily="34" charset="0"/>
                <a:ea typeface="思源黑体 CN Bold" panose="020B0800000000000000" pitchFamily="34" charset="-122"/>
              </a:rPr>
              <a:t>2022</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Malaysia</a:t>
            </a:r>
          </a:p>
          <a:p>
            <a:pPr algn="ctr" eaLnBrk="1" fontAlgn="auto" hangingPunct="1">
              <a:spcBef>
                <a:spcPts val="0"/>
              </a:spcBef>
              <a:spcAft>
                <a:spcPts val="0"/>
              </a:spcAft>
              <a:defRPr/>
            </a:pPr>
            <a:r>
              <a:rPr lang="en-MY" sz="1799" dirty="0">
                <a:latin typeface="Century Gothic" panose="020B0502020202020204" pitchFamily="34" charset="0"/>
                <a:ea typeface="思源黑体 CN Bold" panose="020B0800000000000000" pitchFamily="34" charset="-122"/>
              </a:rPr>
              <a:t>China</a:t>
            </a:r>
            <a:endParaRPr lang="ms-MY" sz="1799" dirty="0">
              <a:latin typeface="Century Gothic" panose="020B0502020202020204" pitchFamily="34" charset="0"/>
              <a:ea typeface="思源黑体 CN Bold" panose="020B0800000000000000" pitchFamily="34" charset="-122"/>
            </a:endParaRPr>
          </a:p>
        </p:txBody>
      </p:sp>
      <p:sp>
        <p:nvSpPr>
          <p:cNvPr id="64" name="TextBox 63">
            <a:extLst>
              <a:ext uri="{FF2B5EF4-FFF2-40B4-BE49-F238E27FC236}">
                <a16:creationId xmlns:a16="http://schemas.microsoft.com/office/drawing/2014/main" id="{128088F9-2F8D-F36E-D273-39737EB79072}"/>
              </a:ext>
            </a:extLst>
          </p:cNvPr>
          <p:cNvSpPr txBox="1"/>
          <p:nvPr/>
        </p:nvSpPr>
        <p:spPr>
          <a:xfrm>
            <a:off x="2354263" y="4968875"/>
            <a:ext cx="2709862" cy="1477963"/>
          </a:xfrm>
          <a:prstGeom prst="rect">
            <a:avLst/>
          </a:prstGeom>
          <a:noFill/>
        </p:spPr>
        <p:txBody>
          <a:bodyPr wrap="none">
            <a:spAutoFit/>
          </a:bodyPr>
          <a:lstStyle/>
          <a:p>
            <a:pPr algn="ctr" eaLnBrk="1" fontAlgn="auto" hangingPunct="1">
              <a:spcBef>
                <a:spcPts val="0"/>
              </a:spcBef>
              <a:spcAft>
                <a:spcPts val="0"/>
              </a:spcAft>
              <a:defRPr/>
            </a:pPr>
            <a:r>
              <a:rPr lang="en-MY" altLang="zh-CN" sz="1799" b="1" dirty="0">
                <a:solidFill>
                  <a:srgbClr val="009999"/>
                </a:solidFill>
                <a:latin typeface="Century Gothic" panose="020B0502020202020204" pitchFamily="34" charset="0"/>
                <a:ea typeface="思源黑体 CN Bold" panose="020B0800000000000000" pitchFamily="34" charset="-122"/>
              </a:rPr>
              <a:t>2023</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Penetrate 10 countries</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IN / TH / KR / SG</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RU / VN / PH / TW</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HK / BN</a:t>
            </a:r>
          </a:p>
        </p:txBody>
      </p:sp>
      <p:sp>
        <p:nvSpPr>
          <p:cNvPr id="65" name="TextBox 64">
            <a:extLst>
              <a:ext uri="{FF2B5EF4-FFF2-40B4-BE49-F238E27FC236}">
                <a16:creationId xmlns:a16="http://schemas.microsoft.com/office/drawing/2014/main" id="{754E5F41-F0F0-770C-76CC-5A532119B02E}"/>
              </a:ext>
            </a:extLst>
          </p:cNvPr>
          <p:cNvSpPr txBox="1"/>
          <p:nvPr/>
        </p:nvSpPr>
        <p:spPr>
          <a:xfrm>
            <a:off x="5525590" y="4910138"/>
            <a:ext cx="2696572" cy="1476686"/>
          </a:xfrm>
          <a:prstGeom prst="rect">
            <a:avLst/>
          </a:prstGeom>
          <a:noFill/>
        </p:spPr>
        <p:txBody>
          <a:bodyPr wrap="none">
            <a:spAutoFit/>
          </a:bodyPr>
          <a:lstStyle/>
          <a:p>
            <a:pPr algn="ctr" eaLnBrk="1" fontAlgn="auto" hangingPunct="1">
              <a:spcBef>
                <a:spcPts val="0"/>
              </a:spcBef>
              <a:spcAft>
                <a:spcPts val="0"/>
              </a:spcAft>
              <a:defRPr/>
            </a:pPr>
            <a:r>
              <a:rPr lang="en-MY" altLang="zh-CN" sz="1799" b="1" dirty="0">
                <a:solidFill>
                  <a:srgbClr val="009999"/>
                </a:solidFill>
                <a:latin typeface="Century Gothic" panose="020B0502020202020204" pitchFamily="34" charset="0"/>
                <a:ea typeface="思源黑体 CN Bold" panose="020B0800000000000000" pitchFamily="34" charset="-122"/>
              </a:rPr>
              <a:t>2024</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Penetrate 50 countries</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US</a:t>
            </a:r>
            <a:r>
              <a:rPr lang="zh-CN" altLang="en-US" sz="1799" dirty="0">
                <a:latin typeface="Century Gothic" panose="020B0502020202020204" pitchFamily="34" charset="0"/>
                <a:ea typeface="思源黑体 CN Bold" panose="020B0800000000000000" pitchFamily="34" charset="-122"/>
              </a:rPr>
              <a:t> </a:t>
            </a:r>
            <a:r>
              <a:rPr lang="en-MY" altLang="zh-CN" sz="1799" dirty="0">
                <a:latin typeface="Century Gothic" panose="020B0502020202020204" pitchFamily="34" charset="0"/>
                <a:ea typeface="思源黑体 CN Bold" panose="020B0800000000000000" pitchFamily="34" charset="-122"/>
              </a:rPr>
              <a:t>/ CA / AU</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NZ</a:t>
            </a:r>
            <a:r>
              <a:rPr lang="zh-CN" altLang="en-US" sz="1799" dirty="0">
                <a:latin typeface="Century Gothic" panose="020B0502020202020204" pitchFamily="34" charset="0"/>
                <a:ea typeface="思源黑体 CN Bold" panose="020B0800000000000000" pitchFamily="34" charset="-122"/>
              </a:rPr>
              <a:t> </a:t>
            </a:r>
            <a:r>
              <a:rPr lang="en-MY" altLang="zh-CN" sz="1799" dirty="0">
                <a:latin typeface="Century Gothic" panose="020B0502020202020204" pitchFamily="34" charset="0"/>
                <a:ea typeface="思源黑体 CN Bold" panose="020B0800000000000000" pitchFamily="34" charset="-122"/>
              </a:rPr>
              <a:t>/ KH / AFRICA</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BD / PG</a:t>
            </a:r>
            <a:r>
              <a:rPr lang="zh-CN" altLang="en-US" sz="1799" dirty="0">
                <a:latin typeface="Century Gothic" panose="020B0502020202020204" pitchFamily="34" charset="0"/>
                <a:ea typeface="思源黑体 CN Bold" panose="020B0800000000000000" pitchFamily="34" charset="-122"/>
              </a:rPr>
              <a:t> </a:t>
            </a:r>
            <a:r>
              <a:rPr lang="en-MY" altLang="zh-CN" sz="1799" dirty="0">
                <a:latin typeface="Century Gothic" panose="020B0502020202020204" pitchFamily="34" charset="0"/>
                <a:ea typeface="思源黑体 CN Bold" panose="020B0800000000000000" pitchFamily="34" charset="-122"/>
              </a:rPr>
              <a:t>/ OTHERS</a:t>
            </a:r>
          </a:p>
        </p:txBody>
      </p:sp>
      <p:sp>
        <p:nvSpPr>
          <p:cNvPr id="66" name="TextBox 65">
            <a:extLst>
              <a:ext uri="{FF2B5EF4-FFF2-40B4-BE49-F238E27FC236}">
                <a16:creationId xmlns:a16="http://schemas.microsoft.com/office/drawing/2014/main" id="{BE2323E9-271A-FA88-851E-E0ED20CCBAA7}"/>
              </a:ext>
            </a:extLst>
          </p:cNvPr>
          <p:cNvSpPr txBox="1"/>
          <p:nvPr/>
        </p:nvSpPr>
        <p:spPr>
          <a:xfrm>
            <a:off x="1165515" y="2152650"/>
            <a:ext cx="1548822" cy="707886"/>
          </a:xfrm>
          <a:prstGeom prst="rect">
            <a:avLst/>
          </a:prstGeom>
          <a:noFill/>
        </p:spPr>
        <p:txBody>
          <a:bodyPr wrap="none">
            <a:spAutoFit/>
          </a:bodyPr>
          <a:lstStyle/>
          <a:p>
            <a:pPr algn="ctr" eaLnBrk="1" fontAlgn="auto" hangingPunct="1">
              <a:spcBef>
                <a:spcPts val="0"/>
              </a:spcBef>
              <a:spcAft>
                <a:spcPts val="0"/>
              </a:spcAft>
              <a:defRPr/>
            </a:pPr>
            <a:r>
              <a:rPr lang="en-MY" altLang="zh-CN" sz="2000" dirty="0">
                <a:solidFill>
                  <a:schemeClr val="accent2">
                    <a:lumMod val="75000"/>
                  </a:schemeClr>
                </a:solidFill>
                <a:latin typeface="Century Gothic" panose="020B0502020202020204" pitchFamily="34" charset="0"/>
                <a:ea typeface="思源黑体 CN Bold" panose="020B0800000000000000" pitchFamily="34" charset="-122"/>
              </a:rPr>
              <a:t>Create 10k</a:t>
            </a:r>
          </a:p>
          <a:p>
            <a:pPr algn="ctr" eaLnBrk="1" fontAlgn="auto" hangingPunct="1">
              <a:spcBef>
                <a:spcPts val="0"/>
              </a:spcBef>
              <a:spcAft>
                <a:spcPts val="0"/>
              </a:spcAft>
              <a:defRPr/>
            </a:pPr>
            <a:r>
              <a:rPr lang="en-MY" altLang="zh-CN" sz="2000" dirty="0">
                <a:solidFill>
                  <a:schemeClr val="accent2">
                    <a:lumMod val="75000"/>
                  </a:schemeClr>
                </a:solidFill>
                <a:latin typeface="Century Gothic" panose="020B0502020202020204" pitchFamily="34" charset="0"/>
                <a:ea typeface="思源黑体 CN Bold" panose="020B0800000000000000" pitchFamily="34" charset="-122"/>
              </a:rPr>
              <a:t>Millionaire</a:t>
            </a:r>
          </a:p>
        </p:txBody>
      </p:sp>
      <p:sp>
        <p:nvSpPr>
          <p:cNvPr id="67" name="TextBox 66">
            <a:extLst>
              <a:ext uri="{FF2B5EF4-FFF2-40B4-BE49-F238E27FC236}">
                <a16:creationId xmlns:a16="http://schemas.microsoft.com/office/drawing/2014/main" id="{A3FB712F-5777-16E1-91D8-3D80FD1B8EB4}"/>
              </a:ext>
            </a:extLst>
          </p:cNvPr>
          <p:cNvSpPr txBox="1"/>
          <p:nvPr/>
        </p:nvSpPr>
        <p:spPr>
          <a:xfrm>
            <a:off x="3856431" y="2119313"/>
            <a:ext cx="1691489" cy="707886"/>
          </a:xfrm>
          <a:prstGeom prst="rect">
            <a:avLst/>
          </a:prstGeom>
          <a:noFill/>
        </p:spPr>
        <p:txBody>
          <a:bodyPr wrap="none">
            <a:spAutoFit/>
          </a:bodyPr>
          <a:lstStyle/>
          <a:p>
            <a:pPr algn="ctr" eaLnBrk="1" fontAlgn="auto" hangingPunct="1">
              <a:spcBef>
                <a:spcPts val="0"/>
              </a:spcBef>
              <a:spcAft>
                <a:spcPts val="0"/>
              </a:spcAft>
              <a:defRPr/>
            </a:pPr>
            <a:r>
              <a:rPr lang="en-MY" altLang="zh-CN" sz="2000" dirty="0">
                <a:solidFill>
                  <a:schemeClr val="accent2">
                    <a:lumMod val="75000"/>
                  </a:schemeClr>
                </a:solidFill>
                <a:latin typeface="Century Gothic" panose="020B0502020202020204" pitchFamily="34" charset="0"/>
                <a:ea typeface="思源黑体 CN Bold" panose="020B0800000000000000" pitchFamily="34" charset="-122"/>
              </a:rPr>
              <a:t>Create 100k</a:t>
            </a:r>
          </a:p>
          <a:p>
            <a:pPr algn="ctr" eaLnBrk="1" fontAlgn="auto" hangingPunct="1">
              <a:spcBef>
                <a:spcPts val="0"/>
              </a:spcBef>
              <a:spcAft>
                <a:spcPts val="0"/>
              </a:spcAft>
              <a:defRPr/>
            </a:pPr>
            <a:r>
              <a:rPr lang="en-MY" altLang="zh-CN" sz="2000" dirty="0">
                <a:solidFill>
                  <a:schemeClr val="accent2">
                    <a:lumMod val="75000"/>
                  </a:schemeClr>
                </a:solidFill>
                <a:latin typeface="Century Gothic" panose="020B0502020202020204" pitchFamily="34" charset="0"/>
                <a:ea typeface="思源黑体 CN Bold" panose="020B0800000000000000" pitchFamily="34" charset="-122"/>
              </a:rPr>
              <a:t>Millionaire</a:t>
            </a:r>
          </a:p>
        </p:txBody>
      </p:sp>
      <p:sp>
        <p:nvSpPr>
          <p:cNvPr id="68" name="TextBox 67">
            <a:extLst>
              <a:ext uri="{FF2B5EF4-FFF2-40B4-BE49-F238E27FC236}">
                <a16:creationId xmlns:a16="http://schemas.microsoft.com/office/drawing/2014/main" id="{A24EA469-352D-2EDF-555E-B9B149DCCD8D}"/>
              </a:ext>
            </a:extLst>
          </p:cNvPr>
          <p:cNvSpPr txBox="1"/>
          <p:nvPr/>
        </p:nvSpPr>
        <p:spPr>
          <a:xfrm>
            <a:off x="6168693" y="2147888"/>
            <a:ext cx="2005677" cy="707886"/>
          </a:xfrm>
          <a:prstGeom prst="rect">
            <a:avLst/>
          </a:prstGeom>
          <a:noFill/>
        </p:spPr>
        <p:txBody>
          <a:bodyPr wrap="none">
            <a:spAutoFit/>
          </a:bodyPr>
          <a:lstStyle/>
          <a:p>
            <a:pPr algn="ctr" eaLnBrk="1" fontAlgn="auto" hangingPunct="1">
              <a:spcBef>
                <a:spcPts val="0"/>
              </a:spcBef>
              <a:spcAft>
                <a:spcPts val="0"/>
              </a:spcAft>
              <a:defRPr/>
            </a:pPr>
            <a:r>
              <a:rPr lang="en-MY" altLang="zh-CN" sz="2000" dirty="0">
                <a:solidFill>
                  <a:schemeClr val="accent2">
                    <a:lumMod val="75000"/>
                  </a:schemeClr>
                </a:solidFill>
                <a:latin typeface="Century Gothic" panose="020B0502020202020204" pitchFamily="34" charset="0"/>
                <a:ea typeface="思源黑体 CN Bold" panose="020B0800000000000000" pitchFamily="34" charset="-122"/>
              </a:rPr>
              <a:t>Create 10k</a:t>
            </a:r>
          </a:p>
          <a:p>
            <a:pPr algn="ctr" eaLnBrk="1" fontAlgn="auto" hangingPunct="1">
              <a:spcBef>
                <a:spcPts val="0"/>
              </a:spcBef>
              <a:spcAft>
                <a:spcPts val="0"/>
              </a:spcAft>
              <a:defRPr/>
            </a:pPr>
            <a:r>
              <a:rPr lang="en-MY" altLang="zh-CN" sz="2000" dirty="0">
                <a:solidFill>
                  <a:schemeClr val="accent2">
                    <a:lumMod val="75000"/>
                  </a:schemeClr>
                </a:solidFill>
                <a:latin typeface="Century Gothic" panose="020B0502020202020204" pitchFamily="34" charset="0"/>
                <a:ea typeface="思源黑体 CN Bold" panose="020B0800000000000000" pitchFamily="34" charset="-122"/>
              </a:rPr>
              <a:t>Multimillionaire</a:t>
            </a:r>
          </a:p>
        </p:txBody>
      </p:sp>
      <p:sp>
        <p:nvSpPr>
          <p:cNvPr id="69" name="TextBox 68">
            <a:extLst>
              <a:ext uri="{FF2B5EF4-FFF2-40B4-BE49-F238E27FC236}">
                <a16:creationId xmlns:a16="http://schemas.microsoft.com/office/drawing/2014/main" id="{80DFFC58-B51D-D1C6-D244-96F100692B55}"/>
              </a:ext>
            </a:extLst>
          </p:cNvPr>
          <p:cNvSpPr txBox="1"/>
          <p:nvPr/>
        </p:nvSpPr>
        <p:spPr>
          <a:xfrm>
            <a:off x="8350250" y="1725613"/>
            <a:ext cx="3681413" cy="646112"/>
          </a:xfrm>
          <a:prstGeom prst="rect">
            <a:avLst/>
          </a:prstGeom>
          <a:noFill/>
        </p:spPr>
        <p:txBody>
          <a:bodyPr wrap="none">
            <a:spAutoFit/>
          </a:bodyPr>
          <a:lstStyle/>
          <a:p>
            <a:pPr algn="ctr" eaLnBrk="1" fontAlgn="auto" hangingPunct="1">
              <a:spcBef>
                <a:spcPts val="0"/>
              </a:spcBef>
              <a:spcAft>
                <a:spcPts val="0"/>
              </a:spcAft>
              <a:defRPr/>
            </a:pPr>
            <a:r>
              <a:rPr lang="en-MY" altLang="zh-CN" sz="1799" b="1" dirty="0">
                <a:solidFill>
                  <a:srgbClr val="C00000"/>
                </a:solidFill>
                <a:latin typeface="Century Gothic" panose="020B0502020202020204" pitchFamily="34" charset="0"/>
                <a:ea typeface="思源黑体 CN Bold" panose="020B0800000000000000" pitchFamily="34" charset="-122"/>
              </a:rPr>
              <a:t>Create Complete Intelligence: </a:t>
            </a:r>
          </a:p>
          <a:p>
            <a:pPr algn="ctr" eaLnBrk="1" fontAlgn="auto" hangingPunct="1">
              <a:spcBef>
                <a:spcPts val="0"/>
              </a:spcBef>
              <a:spcAft>
                <a:spcPts val="0"/>
              </a:spcAft>
              <a:defRPr/>
            </a:pPr>
            <a:r>
              <a:rPr lang="en-US" altLang="zh-CN" sz="1799" b="1" dirty="0" err="1">
                <a:solidFill>
                  <a:srgbClr val="C00000"/>
                </a:solidFill>
                <a:latin typeface="Century Gothic" panose="020B0502020202020204" pitchFamily="34" charset="0"/>
                <a:ea typeface="思源黑体 CN Bold" panose="020B0800000000000000" pitchFamily="34" charset="-122"/>
              </a:rPr>
              <a:t>OlyHome</a:t>
            </a:r>
            <a:r>
              <a:rPr lang="en-US" altLang="zh-CN" sz="1799" b="1" dirty="0">
                <a:solidFill>
                  <a:srgbClr val="C00000"/>
                </a:solidFill>
                <a:latin typeface="Century Gothic" panose="020B0502020202020204" pitchFamily="34" charset="0"/>
                <a:ea typeface="思源黑体 CN Bold" panose="020B0800000000000000" pitchFamily="34" charset="-122"/>
              </a:rPr>
              <a:t> </a:t>
            </a:r>
            <a:endParaRPr lang="en-MY" altLang="zh-CN" sz="1799" b="1" dirty="0">
              <a:solidFill>
                <a:srgbClr val="C00000"/>
              </a:solidFill>
              <a:latin typeface="Century Gothic" panose="020B0502020202020204" pitchFamily="34" charset="0"/>
              <a:ea typeface="思源黑体 CN Bold" panose="020B0800000000000000" pitchFamily="34" charset="-122"/>
            </a:endParaRPr>
          </a:p>
        </p:txBody>
      </p:sp>
      <p:sp>
        <p:nvSpPr>
          <p:cNvPr id="70" name="TextBox 69">
            <a:extLst>
              <a:ext uri="{FF2B5EF4-FFF2-40B4-BE49-F238E27FC236}">
                <a16:creationId xmlns:a16="http://schemas.microsoft.com/office/drawing/2014/main" id="{16D3B018-A31F-340F-9864-C03E353028EE}"/>
              </a:ext>
            </a:extLst>
          </p:cNvPr>
          <p:cNvSpPr txBox="1"/>
          <p:nvPr/>
        </p:nvSpPr>
        <p:spPr>
          <a:xfrm>
            <a:off x="8426450" y="4910138"/>
            <a:ext cx="1965325" cy="923925"/>
          </a:xfrm>
          <a:prstGeom prst="rect">
            <a:avLst/>
          </a:prstGeom>
          <a:noFill/>
        </p:spPr>
        <p:txBody>
          <a:bodyPr>
            <a:spAutoFit/>
          </a:bodyPr>
          <a:lstStyle/>
          <a:p>
            <a:pPr algn="ctr" eaLnBrk="1" fontAlgn="auto" hangingPunct="1">
              <a:spcBef>
                <a:spcPts val="0"/>
              </a:spcBef>
              <a:spcAft>
                <a:spcPts val="0"/>
              </a:spcAft>
              <a:defRPr/>
            </a:pPr>
            <a:r>
              <a:rPr lang="en-MY" altLang="zh-CN" sz="1799" b="1" dirty="0">
                <a:solidFill>
                  <a:srgbClr val="009999"/>
                </a:solidFill>
                <a:latin typeface="Century Gothic" panose="020B0502020202020204" pitchFamily="34" charset="0"/>
                <a:ea typeface="思源黑体 CN Bold" panose="020B0800000000000000" pitchFamily="34" charset="-122"/>
              </a:rPr>
              <a:t>2025</a:t>
            </a:r>
          </a:p>
          <a:p>
            <a:pPr algn="ctr" eaLnBrk="1" fontAlgn="auto" hangingPunct="1">
              <a:spcBef>
                <a:spcPts val="0"/>
              </a:spcBef>
              <a:spcAft>
                <a:spcPts val="0"/>
              </a:spcAft>
              <a:defRPr/>
            </a:pPr>
            <a:r>
              <a:rPr lang="en-MY" altLang="zh-CN" sz="1799" dirty="0">
                <a:latin typeface="Century Gothic" panose="020B0502020202020204" pitchFamily="34" charset="0"/>
                <a:ea typeface="思源黑体 CN Bold" panose="020B0800000000000000" pitchFamily="34" charset="-122"/>
              </a:rPr>
              <a:t>Penetrate 100 more countries</a:t>
            </a:r>
          </a:p>
        </p:txBody>
      </p:sp>
      <p:sp>
        <p:nvSpPr>
          <p:cNvPr id="71" name="TextBox 70">
            <a:extLst>
              <a:ext uri="{FF2B5EF4-FFF2-40B4-BE49-F238E27FC236}">
                <a16:creationId xmlns:a16="http://schemas.microsoft.com/office/drawing/2014/main" id="{622FD00C-D4C8-0D73-8D75-24D3FF690ED9}"/>
              </a:ext>
            </a:extLst>
          </p:cNvPr>
          <p:cNvSpPr txBox="1"/>
          <p:nvPr/>
        </p:nvSpPr>
        <p:spPr>
          <a:xfrm>
            <a:off x="8510588" y="2357438"/>
            <a:ext cx="3359150" cy="646112"/>
          </a:xfrm>
          <a:prstGeom prst="rect">
            <a:avLst/>
          </a:prstGeom>
          <a:noFill/>
        </p:spPr>
        <p:txBody>
          <a:bodyPr wrap="none">
            <a:spAutoFit/>
          </a:bodyPr>
          <a:lstStyle/>
          <a:p>
            <a:pPr algn="ctr" eaLnBrk="1" fontAlgn="auto" hangingPunct="1">
              <a:spcBef>
                <a:spcPts val="0"/>
              </a:spcBef>
              <a:spcAft>
                <a:spcPts val="0"/>
              </a:spcAft>
              <a:defRPr/>
            </a:pPr>
            <a:r>
              <a:rPr lang="en-MY" altLang="zh-CN" sz="1799" b="1" dirty="0">
                <a:solidFill>
                  <a:srgbClr val="C00000"/>
                </a:solidFill>
                <a:latin typeface="Century Gothic" panose="020B0502020202020204" pitchFamily="34" charset="0"/>
                <a:ea typeface="思源黑体 CN Bold" panose="020B0800000000000000" pitchFamily="34" charset="-122"/>
              </a:rPr>
              <a:t>Create Wholesome Health: </a:t>
            </a:r>
          </a:p>
          <a:p>
            <a:pPr algn="ctr" eaLnBrk="1" fontAlgn="auto" hangingPunct="1">
              <a:spcBef>
                <a:spcPts val="0"/>
              </a:spcBef>
              <a:spcAft>
                <a:spcPts val="0"/>
              </a:spcAft>
              <a:defRPr/>
            </a:pPr>
            <a:r>
              <a:rPr lang="en-US" altLang="zh-CN" sz="1799" b="1" dirty="0" err="1">
                <a:solidFill>
                  <a:srgbClr val="C00000"/>
                </a:solidFill>
                <a:latin typeface="Century Gothic" panose="020B0502020202020204" pitchFamily="34" charset="0"/>
                <a:ea typeface="思源黑体 CN Bold" panose="020B0800000000000000" pitchFamily="34" charset="-122"/>
              </a:rPr>
              <a:t>OlyHealth</a:t>
            </a:r>
            <a:endParaRPr lang="en-MY" altLang="zh-CN" sz="1799" b="1" dirty="0">
              <a:solidFill>
                <a:srgbClr val="C00000"/>
              </a:solidFill>
              <a:latin typeface="Century Gothic" panose="020B0502020202020204" pitchFamily="34" charset="0"/>
              <a:ea typeface="思源黑体 CN Bold" panose="020B0800000000000000" pitchFamily="34" charset="-122"/>
            </a:endParaRPr>
          </a:p>
        </p:txBody>
      </p:sp>
    </p:spTree>
    <p:extLst>
      <p:ext uri="{BB962C8B-B14F-4D97-AF65-F5344CB8AC3E}">
        <p14:creationId xmlns:p14="http://schemas.microsoft.com/office/powerpoint/2010/main" val="241877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fade">
                                      <p:cBhvr>
                                        <p:cTn id="5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3" grpId="0"/>
      <p:bldP spid="64" grpId="0"/>
      <p:bldP spid="65" grpId="0"/>
      <p:bldP spid="66" grpId="0"/>
      <p:bldP spid="67" grpId="0"/>
      <p:bldP spid="68" grpId="0"/>
      <p:bldP spid="69" grpId="0"/>
      <p:bldP spid="70" grpId="0"/>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A1B92-9B28-E522-F363-ADD1B6E11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Ellipse 98">
            <a:extLst>
              <a:ext uri="{FF2B5EF4-FFF2-40B4-BE49-F238E27FC236}">
                <a16:creationId xmlns:a16="http://schemas.microsoft.com/office/drawing/2014/main" id="{747111A4-6801-BF9D-8ACA-52E1F86092B3}"/>
              </a:ext>
            </a:extLst>
          </p:cNvPr>
          <p:cNvSpPr/>
          <p:nvPr/>
        </p:nvSpPr>
        <p:spPr bwMode="auto">
          <a:xfrm rot="10800000" flipV="1">
            <a:off x="-307776" y="4187920"/>
            <a:ext cx="4091248" cy="403720"/>
          </a:xfrm>
          <a:prstGeom prst="ellipse">
            <a:avLst/>
          </a:prstGeom>
          <a:gradFill flip="none" rotWithShape="1">
            <a:gsLst>
              <a:gs pos="100000">
                <a:srgbClr val="FFFFFF">
                  <a:alpha val="0"/>
                </a:srgbClr>
              </a:gs>
              <a:gs pos="0">
                <a:sysClr val="windowText" lastClr="000000">
                  <a:lumMod val="40000"/>
                  <a:lumOff val="60000"/>
                </a:sysClr>
              </a:gs>
            </a:gsLst>
            <a:path path="shape">
              <a:fillToRect l="50000" t="50000" r="50000" b="50000"/>
            </a:path>
            <a:tileRect/>
          </a:gradFill>
          <a:ln w="9525" cap="flat" cmpd="sng" algn="ctr">
            <a:noFill/>
            <a:prstDash val="solid"/>
          </a:ln>
          <a:effectLst/>
        </p:spPr>
        <p:txBody>
          <a:bodyPr anchor="ctr"/>
          <a:lstStyle/>
          <a:p>
            <a:pPr algn="ctr" defTabSz="1219170">
              <a:defRPr/>
            </a:pPr>
            <a:endParaRPr lang="en-US" sz="2400" kern="0" dirty="0">
              <a:solidFill>
                <a:srgbClr val="FFFFFF"/>
              </a:solidFill>
              <a:latin typeface="字魂59号-创粗黑"/>
              <a:cs typeface="+mn-ea"/>
              <a:sym typeface="+mn-lt"/>
            </a:endParaRPr>
          </a:p>
        </p:txBody>
      </p:sp>
      <p:pic>
        <p:nvPicPr>
          <p:cNvPr id="3" name="Picture 2">
            <a:extLst>
              <a:ext uri="{FF2B5EF4-FFF2-40B4-BE49-F238E27FC236}">
                <a16:creationId xmlns:a16="http://schemas.microsoft.com/office/drawing/2014/main" id="{FD1C8B00-3CE6-50F2-7B30-D03D2CA7125D}"/>
              </a:ext>
            </a:extLst>
          </p:cNvPr>
          <p:cNvPicPr>
            <a:picLocks noChangeAspect="1"/>
          </p:cNvPicPr>
          <p:nvPr/>
        </p:nvPicPr>
        <p:blipFill rotWithShape="1">
          <a:blip r:embed="rId3"/>
          <a:srcRect l="9612" r="24043"/>
          <a:stretch/>
        </p:blipFill>
        <p:spPr>
          <a:xfrm>
            <a:off x="624926" y="506476"/>
            <a:ext cx="2529391" cy="259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AFE9796-BC6E-CA48-037A-9874EF2B16B9}"/>
              </a:ext>
            </a:extLst>
          </p:cNvPr>
          <p:cNvPicPr>
            <a:picLocks noChangeAspect="1"/>
          </p:cNvPicPr>
          <p:nvPr/>
        </p:nvPicPr>
        <p:blipFill>
          <a:blip r:embed="rId4"/>
          <a:stretch>
            <a:fillRect/>
          </a:stretch>
        </p:blipFill>
        <p:spPr>
          <a:xfrm>
            <a:off x="8116997" y="506476"/>
            <a:ext cx="3554057" cy="259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767C10C-8DD4-FBFE-115A-20284A085891}"/>
              </a:ext>
            </a:extLst>
          </p:cNvPr>
          <p:cNvPicPr>
            <a:picLocks noChangeAspect="1"/>
          </p:cNvPicPr>
          <p:nvPr/>
        </p:nvPicPr>
        <p:blipFill>
          <a:blip r:embed="rId5"/>
          <a:stretch>
            <a:fillRect/>
          </a:stretch>
        </p:blipFill>
        <p:spPr>
          <a:xfrm>
            <a:off x="3327650" y="506476"/>
            <a:ext cx="4616015" cy="259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2">
            <a:extLst>
              <a:ext uri="{FF2B5EF4-FFF2-40B4-BE49-F238E27FC236}">
                <a16:creationId xmlns:a16="http://schemas.microsoft.com/office/drawing/2014/main" id="{DB889F6D-5627-9FC6-07D6-B206D2ED3503}"/>
              </a:ext>
            </a:extLst>
          </p:cNvPr>
          <p:cNvPicPr>
            <a:picLocks noChangeAspect="1"/>
          </p:cNvPicPr>
          <p:nvPr/>
        </p:nvPicPr>
        <p:blipFill>
          <a:blip r:embed="rId6"/>
          <a:stretch>
            <a:fillRect/>
          </a:stretch>
        </p:blipFill>
        <p:spPr>
          <a:xfrm>
            <a:off x="7261605" y="4497635"/>
            <a:ext cx="3909871" cy="2227646"/>
          </a:xfrm>
          <a:prstGeom prst="rect">
            <a:avLst/>
          </a:prstGeom>
          <a:ln>
            <a:noFill/>
          </a:ln>
          <a:effectLst>
            <a:outerShdw blurRad="292100" dist="139700" dir="2700000" algn="tl" rotWithShape="0">
              <a:srgbClr val="333333">
                <a:alpha val="65000"/>
              </a:srgbClr>
            </a:outerShdw>
          </a:effectLst>
        </p:spPr>
      </p:pic>
      <p:pic>
        <p:nvPicPr>
          <p:cNvPr id="7" name="Picture 2" descr="脉冲导融光能治疗仪_搜狗百科">
            <a:extLst>
              <a:ext uri="{FF2B5EF4-FFF2-40B4-BE49-F238E27FC236}">
                <a16:creationId xmlns:a16="http://schemas.microsoft.com/office/drawing/2014/main" id="{492192D2-7B78-6A8A-BA73-28869B0F25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7547" y="4518582"/>
            <a:ext cx="3284602" cy="2185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Right 7">
            <a:extLst>
              <a:ext uri="{FF2B5EF4-FFF2-40B4-BE49-F238E27FC236}">
                <a16:creationId xmlns:a16="http://schemas.microsoft.com/office/drawing/2014/main" id="{A25E2401-7EDA-2121-BBAE-358A1C4501D3}"/>
              </a:ext>
            </a:extLst>
          </p:cNvPr>
          <p:cNvSpPr/>
          <p:nvPr/>
        </p:nvSpPr>
        <p:spPr>
          <a:xfrm>
            <a:off x="4930396" y="5258182"/>
            <a:ext cx="1973846" cy="73711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tx1"/>
              </a:solidFill>
              <a:highlight>
                <a:srgbClr val="000000"/>
              </a:highlight>
            </a:endParaRPr>
          </a:p>
        </p:txBody>
      </p:sp>
      <p:sp>
        <p:nvSpPr>
          <p:cNvPr id="11" name="Rectangle: Rounded Corners 10">
            <a:extLst>
              <a:ext uri="{FF2B5EF4-FFF2-40B4-BE49-F238E27FC236}">
                <a16:creationId xmlns:a16="http://schemas.microsoft.com/office/drawing/2014/main" id="{C78DD761-E1D9-F9D2-6547-72ABD3EF126E}"/>
              </a:ext>
            </a:extLst>
          </p:cNvPr>
          <p:cNvSpPr/>
          <p:nvPr/>
        </p:nvSpPr>
        <p:spPr>
          <a:xfrm>
            <a:off x="345908" y="3195153"/>
            <a:ext cx="11576483" cy="120032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sp>
        <p:nvSpPr>
          <p:cNvPr id="9" name="TextBox 8">
            <a:extLst>
              <a:ext uri="{FF2B5EF4-FFF2-40B4-BE49-F238E27FC236}">
                <a16:creationId xmlns:a16="http://schemas.microsoft.com/office/drawing/2014/main" id="{7EF3CC6E-A008-DE83-640F-6F881B24EE8B}"/>
              </a:ext>
            </a:extLst>
          </p:cNvPr>
          <p:cNvSpPr txBox="1"/>
          <p:nvPr/>
        </p:nvSpPr>
        <p:spPr>
          <a:xfrm>
            <a:off x="479954" y="3195153"/>
            <a:ext cx="11308392" cy="1200329"/>
          </a:xfrm>
          <a:prstGeom prst="rect">
            <a:avLst/>
          </a:prstGeom>
          <a:noFill/>
        </p:spPr>
        <p:txBody>
          <a:bodyPr wrap="square">
            <a:spAutoFit/>
          </a:bodyPr>
          <a:lstStyle/>
          <a:p>
            <a:pPr algn="just"/>
            <a:r>
              <a:rPr lang="en-US" dirty="0">
                <a:effectLst>
                  <a:outerShdw blurRad="38100" dist="38100" dir="2700000" algn="tl">
                    <a:srgbClr val="000000">
                      <a:alpha val="43137"/>
                    </a:srgbClr>
                  </a:outerShdw>
                </a:effectLst>
                <a:latin typeface="Century Gothic" panose="020B0502020202020204" pitchFamily="34" charset="0"/>
              </a:rPr>
              <a:t>The department of medical supervision and medical insurance will also arrange for astronauts to enter </a:t>
            </a:r>
            <a:r>
              <a:rPr lang="en-US" b="1" dirty="0">
                <a:effectLst>
                  <a:outerShdw blurRad="38100" dist="38100" dir="2700000" algn="tl">
                    <a:srgbClr val="000000">
                      <a:alpha val="43137"/>
                    </a:srgbClr>
                  </a:outerShdw>
                </a:effectLst>
                <a:latin typeface="Century Gothic" panose="020B0502020202020204" pitchFamily="34" charset="0"/>
              </a:rPr>
              <a:t>a three-months recovery period</a:t>
            </a:r>
            <a:r>
              <a:rPr lang="en-US" dirty="0">
                <a:effectLst>
                  <a:outerShdw blurRad="38100" dist="38100" dir="2700000" algn="tl">
                    <a:srgbClr val="000000">
                      <a:alpha val="43137"/>
                    </a:srgbClr>
                  </a:outerShdw>
                </a:effectLst>
                <a:latin typeface="Century Gothic" panose="020B0502020202020204" pitchFamily="34" charset="0"/>
              </a:rPr>
              <a:t> to restore the astronauts ' physiological parameters back to their pre-flight state. It can improve the </a:t>
            </a:r>
            <a:r>
              <a:rPr lang="en-US" b="1" dirty="0">
                <a:effectLst>
                  <a:outerShdw blurRad="38100" dist="38100" dir="2700000" algn="tl">
                    <a:srgbClr val="000000">
                      <a:alpha val="43137"/>
                    </a:srgbClr>
                  </a:outerShdw>
                </a:effectLst>
                <a:latin typeface="Century Gothic" panose="020B0502020202020204" pitchFamily="34" charset="0"/>
              </a:rPr>
              <a:t>cardiovascular system and support organ function, improve standing endurance, and eliminate fatigue after flight.</a:t>
            </a:r>
            <a:endParaRPr lang="en-MY"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5538031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052C4314-0E86-F4D0-6D9C-EEEB99952F94}"/>
              </a:ext>
            </a:extLst>
          </p:cNvPr>
          <p:cNvPicPr/>
          <p:nvPr/>
        </p:nvPicPr>
        <p:blipFill rotWithShape="1">
          <a:blip r:embed="rId4" cstate="print"/>
          <a:srcRect t="615" b="45440"/>
          <a:stretch/>
        </p:blipFill>
        <p:spPr>
          <a:xfrm>
            <a:off x="0" y="-62144"/>
            <a:ext cx="12192000" cy="6920143"/>
          </a:xfrm>
          <a:prstGeom prst="rect">
            <a:avLst/>
          </a:prstGeom>
        </p:spPr>
      </p:pic>
      <p:sp>
        <p:nvSpPr>
          <p:cNvPr id="4" name="矩形 7">
            <a:extLst>
              <a:ext uri="{FF2B5EF4-FFF2-40B4-BE49-F238E27FC236}">
                <a16:creationId xmlns:a16="http://schemas.microsoft.com/office/drawing/2014/main" id="{6F9011EE-9896-7529-3C35-52E6F32756C5}"/>
              </a:ext>
            </a:extLst>
          </p:cNvPr>
          <p:cNvSpPr/>
          <p:nvPr/>
        </p:nvSpPr>
        <p:spPr>
          <a:xfrm>
            <a:off x="0" y="2711216"/>
            <a:ext cx="12192000" cy="3323824"/>
          </a:xfrm>
          <a:prstGeom prst="rect">
            <a:avLst/>
          </a:prstGeom>
          <a:solidFill>
            <a:schemeClr val="tx1">
              <a:lumMod val="95000"/>
              <a:lumOff val="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ndParaRPr>
          </a:p>
        </p:txBody>
      </p:sp>
      <p:sp>
        <p:nvSpPr>
          <p:cNvPr id="7" name="文本框 6">
            <a:extLst>
              <a:ext uri="{FF2B5EF4-FFF2-40B4-BE49-F238E27FC236}">
                <a16:creationId xmlns:a16="http://schemas.microsoft.com/office/drawing/2014/main" id="{61956BDA-F277-4C27-83D0-6240A97F5841}"/>
              </a:ext>
            </a:extLst>
          </p:cNvPr>
          <p:cNvSpPr txBox="1"/>
          <p:nvPr/>
        </p:nvSpPr>
        <p:spPr>
          <a:xfrm>
            <a:off x="1768506" y="2711216"/>
            <a:ext cx="8829390" cy="3170099"/>
          </a:xfrm>
          <a:prstGeom prst="rect">
            <a:avLst/>
          </a:prstGeom>
          <a:noFill/>
        </p:spPr>
        <p:txBody>
          <a:bodyPr wrap="square">
            <a:spAutoFit/>
          </a:bodyPr>
          <a:lstStyle/>
          <a:p>
            <a:pPr algn="ctr" eaLnBrk="1" fontAlgn="auto" hangingPunct="1">
              <a:spcBef>
                <a:spcPts val="0"/>
              </a:spcBef>
              <a:spcAft>
                <a:spcPts val="0"/>
              </a:spcAft>
              <a:defRPr/>
            </a:pPr>
            <a:r>
              <a:rPr lang="en-US" altLang="zh-CN" sz="3500" b="1" dirty="0">
                <a:solidFill>
                  <a:schemeClr val="accent2">
                    <a:lumMod val="60000"/>
                    <a:lumOff val="40000"/>
                  </a:schemeClr>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Product Concept</a:t>
            </a:r>
            <a:endParaRPr lang="en-US" altLang="zh-CN" sz="35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endParaRPr>
          </a:p>
          <a:p>
            <a:pPr algn="ctr" eaLnBrk="1" fontAlgn="auto" hangingPunct="1">
              <a:spcBef>
                <a:spcPts val="0"/>
              </a:spcBef>
              <a:spcAft>
                <a:spcPts val="0"/>
              </a:spcAft>
              <a:defRPr/>
            </a:pPr>
            <a:r>
              <a:rPr lang="en-US" altLang="zh-CN" sz="3300" b="1"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Respecting Nature  </a:t>
            </a:r>
          </a:p>
          <a:p>
            <a:pPr algn="ctr" eaLnBrk="1" fontAlgn="auto" hangingPunct="1">
              <a:spcBef>
                <a:spcPts val="0"/>
              </a:spcBef>
              <a:spcAft>
                <a:spcPts val="0"/>
              </a:spcAft>
              <a:defRPr/>
            </a:pPr>
            <a:r>
              <a:rPr lang="en-US" altLang="zh-CN" sz="3300" b="1"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Appreciating Science</a:t>
            </a:r>
          </a:p>
          <a:p>
            <a:pPr algn="ctr" eaLnBrk="1" fontAlgn="auto" hangingPunct="1">
              <a:spcBef>
                <a:spcPts val="0"/>
              </a:spcBef>
              <a:spcAft>
                <a:spcPts val="0"/>
              </a:spcAft>
              <a:defRPr/>
            </a:pPr>
            <a:endParaRPr lang="en-US" altLang="zh-CN" sz="33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r>
              <a:rPr lang="en-MY" altLang="zh-CN" sz="3300" b="1" dirty="0">
                <a:solidFill>
                  <a:schemeClr val="accent2">
                    <a:lumMod val="60000"/>
                    <a:lumOff val="40000"/>
                  </a:schemeClr>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微软雅黑" panose="020B0503020204020204" pitchFamily="34" charset="-122"/>
              </a:rPr>
              <a:t>Healthy</a:t>
            </a:r>
            <a:r>
              <a:rPr lang="zh-CN" altLang="en-US" sz="3300" b="1" dirty="0">
                <a:solidFill>
                  <a:schemeClr val="accent2">
                    <a:lumMod val="60000"/>
                    <a:lumOff val="40000"/>
                  </a:schemeClr>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微软雅黑" panose="020B0503020204020204" pitchFamily="34" charset="-122"/>
              </a:rPr>
              <a:t> </a:t>
            </a:r>
            <a:r>
              <a:rPr lang="en-MY" altLang="zh-CN" sz="3300" b="1" dirty="0">
                <a:solidFill>
                  <a:schemeClr val="accent2">
                    <a:lumMod val="60000"/>
                    <a:lumOff val="40000"/>
                  </a:schemeClr>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微软雅黑" panose="020B0503020204020204" pitchFamily="34" charset="-122"/>
              </a:rPr>
              <a:t>Lifestyle</a:t>
            </a:r>
            <a:endParaRPr lang="en-US" altLang="zh-CN" sz="33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微软雅黑" panose="020B0503020204020204" pitchFamily="34" charset="-122"/>
            </a:endParaRPr>
          </a:p>
          <a:p>
            <a:pPr algn="ctr" eaLnBrk="1" fontAlgn="auto" hangingPunct="1">
              <a:spcBef>
                <a:spcPts val="0"/>
              </a:spcBef>
              <a:spcAft>
                <a:spcPts val="0"/>
              </a:spcAft>
              <a:defRPr/>
            </a:pPr>
            <a:r>
              <a:rPr lang="en-US" altLang="zh-CN" sz="33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sym typeface="微软雅黑" panose="020B0503020204020204" pitchFamily="34" charset="-122"/>
              </a:rPr>
              <a:t>Exercise + Nutrition + Equipment</a:t>
            </a: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additive="base">
                                        <p:cTn id="16"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 calcmode="lin" valueType="num">
                                      <p:cBhvr additive="base">
                                        <p:cTn id="2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3B8297B-B142-6DF1-5571-CFB0B59D2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11">
            <a:extLst>
              <a:ext uri="{FF2B5EF4-FFF2-40B4-BE49-F238E27FC236}">
                <a16:creationId xmlns:a16="http://schemas.microsoft.com/office/drawing/2014/main" id="{4F934224-8B24-AE4C-8E45-D600DA4F8578}"/>
              </a:ext>
            </a:extLst>
          </p:cNvPr>
          <p:cNvSpPr/>
          <p:nvPr/>
        </p:nvSpPr>
        <p:spPr>
          <a:xfrm>
            <a:off x="719403" y="1037127"/>
            <a:ext cx="3936437" cy="5274723"/>
          </a:xfrm>
          <a:prstGeom prst="rect">
            <a:avLst/>
          </a:prstGeom>
          <a:solidFill>
            <a:srgbClr val="001830">
              <a:alpha val="76863"/>
            </a:srgb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43" name="Text Box 18"/>
          <p:cNvSpPr txBox="1">
            <a:spLocks noChangeArrowheads="1"/>
          </p:cNvSpPr>
          <p:nvPr/>
        </p:nvSpPr>
        <p:spPr bwMode="gray">
          <a:xfrm>
            <a:off x="1179333" y="344528"/>
            <a:ext cx="35774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MY" altLang="zh-CN" sz="3000" b="1" dirty="0">
                <a:solidFill>
                  <a:srgbClr val="36A89D"/>
                </a:solidFill>
                <a:latin typeface="Century Gothic" panose="020B0502020202020204" pitchFamily="34" charset="0"/>
                <a:ea typeface="微软雅黑" panose="020B0503020204020204" pitchFamily="34" charset="-122"/>
              </a:rPr>
              <a:t>Geomagnetism</a:t>
            </a:r>
          </a:p>
        </p:txBody>
      </p:sp>
      <p:sp>
        <p:nvSpPr>
          <p:cNvPr id="3" name="TextBox 2">
            <a:extLst>
              <a:ext uri="{FF2B5EF4-FFF2-40B4-BE49-F238E27FC236}">
                <a16:creationId xmlns:a16="http://schemas.microsoft.com/office/drawing/2014/main" id="{7FA6B70A-3B52-BF66-1BBB-8793E5E0A1DD}"/>
              </a:ext>
            </a:extLst>
          </p:cNvPr>
          <p:cNvSpPr txBox="1"/>
          <p:nvPr/>
        </p:nvSpPr>
        <p:spPr>
          <a:xfrm>
            <a:off x="719403" y="1797051"/>
            <a:ext cx="3955383" cy="3754874"/>
          </a:xfrm>
          <a:prstGeom prst="rect">
            <a:avLst/>
          </a:prstGeom>
          <a:noFill/>
        </p:spPr>
        <p:txBody>
          <a:bodyPr wrap="square">
            <a:spAutoFit/>
          </a:bodyPr>
          <a:lstStyle/>
          <a:p>
            <a:pPr marL="0" lvl="1" indent="0" algn="just">
              <a:spcBef>
                <a:spcPts val="1000"/>
              </a:spcBef>
              <a:buFont typeface="Arial" pitchFamily="34" charset="0"/>
              <a:buNone/>
            </a:pPr>
            <a:r>
              <a:rPr lang="en-MY" altLang="zh-CN" sz="1700" dirty="0">
                <a:solidFill>
                  <a:schemeClr val="bg1"/>
                </a:solidFill>
                <a:latin typeface="Century Gothic" panose="020B0502020202020204" pitchFamily="34" charset="0"/>
              </a:rPr>
              <a:t>Life on </a:t>
            </a:r>
            <a:r>
              <a:rPr lang="en-MY" altLang="zh-CN" sz="1700" b="1" dirty="0">
                <a:solidFill>
                  <a:srgbClr val="75CED5"/>
                </a:solidFill>
                <a:latin typeface="Century Gothic" panose="020B0502020202020204" pitchFamily="34" charset="0"/>
              </a:rPr>
              <a:t>Earth</a:t>
            </a:r>
            <a:r>
              <a:rPr lang="en-MY" altLang="zh-CN" sz="1700" dirty="0">
                <a:solidFill>
                  <a:schemeClr val="bg1"/>
                </a:solidFill>
                <a:latin typeface="Century Gothic" panose="020B0502020202020204" pitchFamily="34" charset="0"/>
              </a:rPr>
              <a:t> appeared when the geomagnetic field was formed and increased to a certain strength. The huge magnetosphere formed by the earth’s magnetic field on the surface of the earth forms a natural protective barrier against the invasion of the outside world. Only living in a normal </a:t>
            </a:r>
            <a:r>
              <a:rPr lang="en-MY" altLang="zh-CN" sz="1700" b="1" dirty="0">
                <a:solidFill>
                  <a:srgbClr val="75CED5"/>
                </a:solidFill>
                <a:latin typeface="Century Gothic" panose="020B0502020202020204" pitchFamily="34" charset="0"/>
              </a:rPr>
              <a:t>geomagnetic field can guarantee the health and continuation of life.</a:t>
            </a:r>
            <a:r>
              <a:rPr lang="en-MY" altLang="zh-CN" sz="1700" b="1" dirty="0">
                <a:solidFill>
                  <a:schemeClr val="bg1"/>
                </a:solidFill>
                <a:latin typeface="Century Gothic" panose="020B0502020202020204" pitchFamily="34" charset="0"/>
              </a:rPr>
              <a:t> </a:t>
            </a:r>
            <a:r>
              <a:rPr lang="en-MY" altLang="zh-CN" sz="1700" dirty="0">
                <a:solidFill>
                  <a:schemeClr val="bg1"/>
                </a:solidFill>
                <a:latin typeface="Century Gothic" panose="020B0502020202020204" pitchFamily="34" charset="0"/>
              </a:rPr>
              <a:t>Therefore, like sunlight, air, water, and nutrition, geomagnetism is the fifth element for life to survive.</a:t>
            </a:r>
            <a:endParaRPr lang="en-US" altLang="zh-CN" sz="1700" b="1" dirty="0">
              <a:solidFill>
                <a:srgbClr val="75CED5"/>
              </a:solidFill>
              <a:highlight>
                <a:srgbClr val="FFFF00"/>
              </a:highlight>
              <a:latin typeface="Century Gothic" panose="020B0502020202020204" pitchFamily="34" charset="0"/>
            </a:endParaRPr>
          </a:p>
        </p:txBody>
      </p:sp>
      <p:pic>
        <p:nvPicPr>
          <p:cNvPr id="1028" name="Picture 4" descr="Do all planets have magnetic fields? | BBC Science Focus Magazine">
            <a:extLst>
              <a:ext uri="{FF2B5EF4-FFF2-40B4-BE49-F238E27FC236}">
                <a16:creationId xmlns:a16="http://schemas.microsoft.com/office/drawing/2014/main" id="{940D2412-89C3-BAD2-B953-EF7C1A3BB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134" y="0"/>
            <a:ext cx="625586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640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3B8297B-B142-6DF1-5571-CFB0B59D2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11">
            <a:extLst>
              <a:ext uri="{FF2B5EF4-FFF2-40B4-BE49-F238E27FC236}">
                <a16:creationId xmlns:a16="http://schemas.microsoft.com/office/drawing/2014/main" id="{4F934224-8B24-AE4C-8E45-D600DA4F8578}"/>
              </a:ext>
            </a:extLst>
          </p:cNvPr>
          <p:cNvSpPr/>
          <p:nvPr/>
        </p:nvSpPr>
        <p:spPr>
          <a:xfrm>
            <a:off x="719403" y="1037127"/>
            <a:ext cx="3936437" cy="5274723"/>
          </a:xfrm>
          <a:prstGeom prst="rect">
            <a:avLst/>
          </a:prstGeom>
          <a:solidFill>
            <a:srgbClr val="001830">
              <a:alpha val="76863"/>
            </a:srgb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43" name="Text Box 18"/>
          <p:cNvSpPr txBox="1">
            <a:spLocks noChangeArrowheads="1"/>
          </p:cNvSpPr>
          <p:nvPr/>
        </p:nvSpPr>
        <p:spPr bwMode="gray">
          <a:xfrm>
            <a:off x="622392" y="315332"/>
            <a:ext cx="91308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MY" altLang="zh-CN" sz="3000" b="1" dirty="0">
                <a:solidFill>
                  <a:srgbClr val="36A89D"/>
                </a:solidFill>
                <a:latin typeface="Century Gothic" panose="020B0502020202020204" pitchFamily="34" charset="0"/>
                <a:ea typeface="微软雅黑" panose="020B0503020204020204" pitchFamily="34" charset="-122"/>
              </a:rPr>
              <a:t>Pulsed Electromagnetic Field Therapy</a:t>
            </a:r>
          </a:p>
        </p:txBody>
      </p:sp>
      <p:pic>
        <p:nvPicPr>
          <p:cNvPr id="6" name="图片 5">
            <a:extLst>
              <a:ext uri="{FF2B5EF4-FFF2-40B4-BE49-F238E27FC236}">
                <a16:creationId xmlns:a16="http://schemas.microsoft.com/office/drawing/2014/main" id="{D246709D-35FC-2609-3749-724201E81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499" y="1372722"/>
            <a:ext cx="2112235" cy="1850599"/>
          </a:xfrm>
          <a:prstGeom prst="rect">
            <a:avLst/>
          </a:prstGeom>
          <a:effectLst>
            <a:outerShdw blurRad="50800" dist="38100" algn="l" rotWithShape="0">
              <a:prstClr val="black">
                <a:alpha val="40000"/>
              </a:prstClr>
            </a:outerShdw>
          </a:effectLst>
        </p:spPr>
      </p:pic>
      <p:sp>
        <p:nvSpPr>
          <p:cNvPr id="9" name="文本框 8">
            <a:extLst>
              <a:ext uri="{FF2B5EF4-FFF2-40B4-BE49-F238E27FC236}">
                <a16:creationId xmlns:a16="http://schemas.microsoft.com/office/drawing/2014/main" id="{A08B1891-4DE8-4CE6-5FB6-9871A9C054BE}"/>
              </a:ext>
            </a:extLst>
          </p:cNvPr>
          <p:cNvSpPr txBox="1"/>
          <p:nvPr/>
        </p:nvSpPr>
        <p:spPr>
          <a:xfrm>
            <a:off x="765442" y="3014073"/>
            <a:ext cx="3748348" cy="1569660"/>
          </a:xfrm>
          <a:prstGeom prst="rect">
            <a:avLst/>
          </a:prstGeom>
          <a:noFill/>
        </p:spPr>
        <p:txBody>
          <a:bodyPr wrap="square">
            <a:spAutoFit/>
          </a:bodyPr>
          <a:lstStyle/>
          <a:p>
            <a:pPr marL="0" lvl="1" algn="ctr">
              <a:spcBef>
                <a:spcPts val="1333"/>
              </a:spcBef>
            </a:pPr>
            <a:r>
              <a:rPr lang="en-MY" altLang="zh-CN" sz="4800" b="1" dirty="0">
                <a:solidFill>
                  <a:srgbClr val="009999"/>
                </a:solidFill>
                <a:latin typeface="Century Gothic" panose="020B0502020202020204" pitchFamily="34" charset="0"/>
                <a:ea typeface="微软雅黑" panose="020B0503020204020204" pitchFamily="34" charset="-122"/>
              </a:rPr>
              <a:t>Space Technology</a:t>
            </a:r>
            <a:endParaRPr lang="en-US" altLang="zh-CN" sz="4800" b="1" dirty="0">
              <a:solidFill>
                <a:srgbClr val="009999"/>
              </a:solidFill>
              <a:latin typeface="Century Gothic" panose="020B0502020202020204" pitchFamily="34" charset="0"/>
              <a:ea typeface="微软雅黑" panose="020B0503020204020204" pitchFamily="34" charset="-122"/>
            </a:endParaRPr>
          </a:p>
        </p:txBody>
      </p:sp>
      <p:sp>
        <p:nvSpPr>
          <p:cNvPr id="3" name="TextBox 2">
            <a:extLst>
              <a:ext uri="{FF2B5EF4-FFF2-40B4-BE49-F238E27FC236}">
                <a16:creationId xmlns:a16="http://schemas.microsoft.com/office/drawing/2014/main" id="{7FA6B70A-3B52-BF66-1BBB-8793E5E0A1DD}"/>
              </a:ext>
            </a:extLst>
          </p:cNvPr>
          <p:cNvSpPr txBox="1"/>
          <p:nvPr/>
        </p:nvSpPr>
        <p:spPr>
          <a:xfrm>
            <a:off x="719403" y="4563091"/>
            <a:ext cx="3955383" cy="1661993"/>
          </a:xfrm>
          <a:prstGeom prst="rect">
            <a:avLst/>
          </a:prstGeom>
          <a:noFill/>
        </p:spPr>
        <p:txBody>
          <a:bodyPr wrap="square">
            <a:spAutoFit/>
          </a:bodyPr>
          <a:lstStyle/>
          <a:p>
            <a:pPr marL="0" lvl="1" indent="0" algn="ctr">
              <a:spcBef>
                <a:spcPts val="1000"/>
              </a:spcBef>
              <a:buFont typeface="Arial" pitchFamily="34" charset="0"/>
              <a:buNone/>
            </a:pPr>
            <a:r>
              <a:rPr lang="en-MY" altLang="zh-CN" sz="1700" dirty="0">
                <a:solidFill>
                  <a:schemeClr val="bg1"/>
                </a:solidFill>
                <a:latin typeface="Century Gothic" panose="020B0502020202020204" pitchFamily="34" charset="0"/>
              </a:rPr>
              <a:t>The National Aeronautics and Space Administration (NASA) had proven PEMF treatments can </a:t>
            </a:r>
            <a:r>
              <a:rPr lang="en-MY" altLang="zh-CN" sz="1700" b="1" dirty="0">
                <a:solidFill>
                  <a:srgbClr val="75CED5"/>
                </a:solidFill>
                <a:latin typeface="Century Gothic" panose="020B0502020202020204" pitchFamily="34" charset="0"/>
              </a:rPr>
              <a:t>restore astronaut’s health</a:t>
            </a:r>
            <a:r>
              <a:rPr lang="en-MY" altLang="zh-CN" sz="1700" dirty="0">
                <a:solidFill>
                  <a:schemeClr val="bg1"/>
                </a:solidFill>
                <a:latin typeface="Century Gothic" panose="020B0502020202020204" pitchFamily="34" charset="0"/>
              </a:rPr>
              <a:t>, including </a:t>
            </a:r>
            <a:r>
              <a:rPr lang="en-MY" altLang="zh-CN" sz="1700" b="1" dirty="0">
                <a:solidFill>
                  <a:srgbClr val="75CED5"/>
                </a:solidFill>
                <a:latin typeface="Century Gothic" panose="020B0502020202020204" pitchFamily="34" charset="0"/>
              </a:rPr>
              <a:t>reducing bone mass and muscle atrophy.</a:t>
            </a:r>
            <a:endParaRPr lang="en-US" altLang="zh-CN" sz="1700" b="1" dirty="0">
              <a:solidFill>
                <a:srgbClr val="75CED5"/>
              </a:solidFill>
              <a:highlight>
                <a:srgbClr val="FFFF00"/>
              </a:highlight>
              <a:latin typeface="Century Gothic" panose="020B0502020202020204" pitchFamily="34" charset="0"/>
            </a:endParaRPr>
          </a:p>
        </p:txBody>
      </p:sp>
    </p:spTree>
    <p:extLst>
      <p:ext uri="{BB962C8B-B14F-4D97-AF65-F5344CB8AC3E}">
        <p14:creationId xmlns:p14="http://schemas.microsoft.com/office/powerpoint/2010/main" val="27242826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3B8297B-B142-6DF1-5571-CFB0B59D2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11">
            <a:extLst>
              <a:ext uri="{FF2B5EF4-FFF2-40B4-BE49-F238E27FC236}">
                <a16:creationId xmlns:a16="http://schemas.microsoft.com/office/drawing/2014/main" id="{4F934224-8B24-AE4C-8E45-D600DA4F8578}"/>
              </a:ext>
            </a:extLst>
          </p:cNvPr>
          <p:cNvSpPr/>
          <p:nvPr/>
        </p:nvSpPr>
        <p:spPr>
          <a:xfrm>
            <a:off x="2753833" y="4678842"/>
            <a:ext cx="7088372" cy="1952501"/>
          </a:xfrm>
          <a:prstGeom prst="rect">
            <a:avLst/>
          </a:prstGeom>
          <a:solidFill>
            <a:srgbClr val="001830">
              <a:alpha val="76863"/>
            </a:srgb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TextBox 2">
            <a:extLst>
              <a:ext uri="{FF2B5EF4-FFF2-40B4-BE49-F238E27FC236}">
                <a16:creationId xmlns:a16="http://schemas.microsoft.com/office/drawing/2014/main" id="{7FA6B70A-3B52-BF66-1BBB-8793E5E0A1DD}"/>
              </a:ext>
            </a:extLst>
          </p:cNvPr>
          <p:cNvSpPr txBox="1"/>
          <p:nvPr/>
        </p:nvSpPr>
        <p:spPr>
          <a:xfrm>
            <a:off x="3056826" y="4790754"/>
            <a:ext cx="6785378" cy="1728678"/>
          </a:xfrm>
          <a:prstGeom prst="rect">
            <a:avLst/>
          </a:prstGeom>
          <a:noFill/>
        </p:spPr>
        <p:txBody>
          <a:bodyPr wrap="square">
            <a:spAutoFit/>
          </a:bodyPr>
          <a:lstStyle/>
          <a:p>
            <a:pPr marL="0" lvl="1" indent="0" algn="ctr">
              <a:spcBef>
                <a:spcPts val="1000"/>
              </a:spcBef>
              <a:buFont typeface="Arial" pitchFamily="34" charset="0"/>
              <a:buNone/>
            </a:pPr>
            <a:r>
              <a:rPr lang="en-MY" altLang="zh-CN" sz="3000" b="1" dirty="0">
                <a:solidFill>
                  <a:srgbClr val="75CED5"/>
                </a:solidFill>
                <a:latin typeface="Century Gothic" panose="020B0502020202020204" pitchFamily="34" charset="0"/>
              </a:rPr>
              <a:t>Magnetic Therapy – PEMF Therapy</a:t>
            </a:r>
          </a:p>
          <a:p>
            <a:pPr marL="0" lvl="1" indent="0" algn="ctr">
              <a:spcBef>
                <a:spcPts val="1000"/>
              </a:spcBef>
              <a:buFont typeface="Arial" pitchFamily="34" charset="0"/>
              <a:buNone/>
            </a:pPr>
            <a:r>
              <a:rPr lang="en-MY" altLang="zh-CN" sz="1700" dirty="0">
                <a:solidFill>
                  <a:schemeClr val="bg1"/>
                </a:solidFill>
                <a:latin typeface="Century Gothic" panose="020B0502020202020204" pitchFamily="34" charset="0"/>
              </a:rPr>
              <a:t>To counter the gradual weakening of the earth’s magnetic force, the application of magnetic therapy can be used to properly compensate for and reduce the impact of the environment on the human body.</a:t>
            </a:r>
            <a:endParaRPr lang="en-MY" altLang="zh-CN" sz="1700" b="1" dirty="0">
              <a:solidFill>
                <a:srgbClr val="75CED5"/>
              </a:solidFill>
              <a:latin typeface="Century Gothic" panose="020B0502020202020204" pitchFamily="34" charset="0"/>
            </a:endParaRPr>
          </a:p>
        </p:txBody>
      </p:sp>
      <p:pic>
        <p:nvPicPr>
          <p:cNvPr id="4" name="Picture 3" descr="A blue and pink light swirls&#10;&#10;Description automatically generated">
            <a:extLst>
              <a:ext uri="{FF2B5EF4-FFF2-40B4-BE49-F238E27FC236}">
                <a16:creationId xmlns:a16="http://schemas.microsoft.com/office/drawing/2014/main" id="{F3784F35-5E5A-42E4-5A7A-1965F087A936}"/>
              </a:ext>
            </a:extLst>
          </p:cNvPr>
          <p:cNvPicPr>
            <a:picLocks noChangeAspect="1"/>
          </p:cNvPicPr>
          <p:nvPr/>
        </p:nvPicPr>
        <p:blipFill rotWithShape="1">
          <a:blip r:embed="rId4">
            <a:extLst>
              <a:ext uri="{28A0092B-C50C-407E-A947-70E740481C1C}">
                <a14:useLocalDpi xmlns:a14="http://schemas.microsoft.com/office/drawing/2010/main" val="0"/>
              </a:ext>
            </a:extLst>
          </a:blip>
          <a:srcRect l="1362"/>
          <a:stretch/>
        </p:blipFill>
        <p:spPr>
          <a:xfrm>
            <a:off x="166576" y="226657"/>
            <a:ext cx="5780499" cy="4253022"/>
          </a:xfrm>
          <a:prstGeom prst="rect">
            <a:avLst/>
          </a:prstGeom>
          <a:ln w="41275">
            <a:solidFill>
              <a:schemeClr val="bg1"/>
            </a:solidFill>
          </a:ln>
        </p:spPr>
      </p:pic>
      <p:pic>
        <p:nvPicPr>
          <p:cNvPr id="7" name="Picture 6" descr="X-ray of a person with a human body and a star in the background&#10;&#10;Description automatically generated">
            <a:extLst>
              <a:ext uri="{FF2B5EF4-FFF2-40B4-BE49-F238E27FC236}">
                <a16:creationId xmlns:a16="http://schemas.microsoft.com/office/drawing/2014/main" id="{EAA22E38-46A1-6C7F-82F6-89ECC190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4826" y="226657"/>
            <a:ext cx="5929423" cy="4253022"/>
          </a:xfrm>
          <a:prstGeom prst="rect">
            <a:avLst/>
          </a:prstGeom>
          <a:ln w="41275">
            <a:solidFill>
              <a:schemeClr val="bg1"/>
            </a:solidFill>
          </a:ln>
        </p:spPr>
      </p:pic>
    </p:spTree>
    <p:extLst>
      <p:ext uri="{BB962C8B-B14F-4D97-AF65-F5344CB8AC3E}">
        <p14:creationId xmlns:p14="http://schemas.microsoft.com/office/powerpoint/2010/main" val="3085305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839AFA-17AC-4C82-099C-6E2361B81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9E7E6EE-30FF-5C8D-CE01-57C311FD0AFD}"/>
              </a:ext>
            </a:extLst>
          </p:cNvPr>
          <p:cNvSpPr txBox="1">
            <a:spLocks/>
          </p:cNvSpPr>
          <p:nvPr/>
        </p:nvSpPr>
        <p:spPr>
          <a:xfrm>
            <a:off x="1267881" y="-65604"/>
            <a:ext cx="9648833" cy="142540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MY"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a:rPr>
              <a:t>Everyone is at risk of infection.</a:t>
            </a:r>
          </a:p>
          <a:p>
            <a:pPr marL="0" marR="0" lvl="0" indent="0" algn="ctr" defTabSz="914377" rtl="0" eaLnBrk="1" fontAlgn="auto" latinLnBrk="0" hangingPunct="1">
              <a:lnSpc>
                <a:spcPct val="100000"/>
              </a:lnSpc>
              <a:spcBef>
                <a:spcPct val="0"/>
              </a:spcBef>
              <a:spcAft>
                <a:spcPts val="0"/>
              </a:spcAft>
              <a:buClrTx/>
              <a:buSzTx/>
              <a:buFontTx/>
              <a:buNone/>
              <a:tabLst/>
              <a:defRPr/>
            </a:pPr>
            <a:r>
              <a:rPr lang="en-MY" altLang="zh-CN" sz="32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a:rPr>
              <a:t>How can we prevent a health crisis in 20 years?</a:t>
            </a:r>
            <a:endParaRPr kumimoji="0" lang="en-MY"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a:endParaRPr>
          </a:p>
        </p:txBody>
      </p:sp>
      <p:sp>
        <p:nvSpPr>
          <p:cNvPr id="11" name="Rectangle: Rounded Corners 10">
            <a:extLst>
              <a:ext uri="{FF2B5EF4-FFF2-40B4-BE49-F238E27FC236}">
                <a16:creationId xmlns:a16="http://schemas.microsoft.com/office/drawing/2014/main" id="{FE962EBB-BA77-45A0-CCBF-7BD9BC797B02}"/>
              </a:ext>
            </a:extLst>
          </p:cNvPr>
          <p:cNvSpPr/>
          <p:nvPr/>
        </p:nvSpPr>
        <p:spPr>
          <a:xfrm>
            <a:off x="736844" y="4109480"/>
            <a:ext cx="10546671" cy="22737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pic>
        <p:nvPicPr>
          <p:cNvPr id="4" name="图片 2">
            <a:extLst>
              <a:ext uri="{FF2B5EF4-FFF2-40B4-BE49-F238E27FC236}">
                <a16:creationId xmlns:a16="http://schemas.microsoft.com/office/drawing/2014/main" id="{746CF914-526B-BA89-2EDB-21CC2F232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5240" y="1730714"/>
            <a:ext cx="3358051" cy="2256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F319865A-30C5-A0DF-17B9-7EC11BF22B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147"/>
          <a:stretch/>
        </p:blipFill>
        <p:spPr>
          <a:xfrm>
            <a:off x="6209421" y="1736358"/>
            <a:ext cx="3358051" cy="2250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2">
            <a:extLst>
              <a:ext uri="{FF2B5EF4-FFF2-40B4-BE49-F238E27FC236}">
                <a16:creationId xmlns:a16="http://schemas.microsoft.com/office/drawing/2014/main" id="{71E86B95-14C2-664D-56EE-128D09E225D3}"/>
              </a:ext>
            </a:extLst>
          </p:cNvPr>
          <p:cNvSpPr txBox="1">
            <a:spLocks/>
          </p:cNvSpPr>
          <p:nvPr/>
        </p:nvSpPr>
        <p:spPr>
          <a:xfrm>
            <a:off x="2868173" y="4023278"/>
            <a:ext cx="2524056" cy="574844"/>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MY" altLang="zh-CN" sz="36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Insurance</a:t>
            </a:r>
          </a:p>
        </p:txBody>
      </p:sp>
      <p:sp>
        <p:nvSpPr>
          <p:cNvPr id="3" name="Content Placeholder 2">
            <a:extLst>
              <a:ext uri="{FF2B5EF4-FFF2-40B4-BE49-F238E27FC236}">
                <a16:creationId xmlns:a16="http://schemas.microsoft.com/office/drawing/2014/main" id="{CE2912BD-30E3-C980-141A-44C93D7F9234}"/>
              </a:ext>
            </a:extLst>
          </p:cNvPr>
          <p:cNvSpPr txBox="1">
            <a:spLocks/>
          </p:cNvSpPr>
          <p:nvPr/>
        </p:nvSpPr>
        <p:spPr>
          <a:xfrm>
            <a:off x="6738450" y="4023278"/>
            <a:ext cx="2270494" cy="574844"/>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MY" altLang="zh-CN" sz="36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Deposit</a:t>
            </a:r>
          </a:p>
        </p:txBody>
      </p:sp>
      <p:sp>
        <p:nvSpPr>
          <p:cNvPr id="9" name="Content Placeholder 2">
            <a:extLst>
              <a:ext uri="{FF2B5EF4-FFF2-40B4-BE49-F238E27FC236}">
                <a16:creationId xmlns:a16="http://schemas.microsoft.com/office/drawing/2014/main" id="{67DCAAA0-EC36-8E20-2A6C-C62E031A4E7E}"/>
              </a:ext>
            </a:extLst>
          </p:cNvPr>
          <p:cNvSpPr txBox="1">
            <a:spLocks/>
          </p:cNvSpPr>
          <p:nvPr/>
        </p:nvSpPr>
        <p:spPr>
          <a:xfrm>
            <a:off x="182528" y="4755860"/>
            <a:ext cx="11673061" cy="2077834"/>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MY" altLang="zh-CN" sz="2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Does it relieves pain caused by illness?</a:t>
            </a:r>
          </a:p>
          <a:p>
            <a:pPr marL="0" indent="0" algn="ctr">
              <a:buNone/>
            </a:pPr>
            <a:r>
              <a:rPr lang="en-MY" altLang="zh-CN" sz="28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Prevention is better than cure</a:t>
            </a:r>
          </a:p>
          <a:p>
            <a:pPr marL="0" indent="0" algn="ctr">
              <a:buNone/>
            </a:pPr>
            <a:r>
              <a:rPr lang="en-MY" altLang="zh-CN" sz="28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Stay </a:t>
            </a:r>
            <a:r>
              <a:rPr lang="en-MY" altLang="zh-CN" sz="2800" b="1" dirty="0" err="1">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healthly</a:t>
            </a:r>
            <a:r>
              <a:rPr lang="en-MY" altLang="zh-CN" sz="28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 to embark on the road to the championship</a:t>
            </a:r>
          </a:p>
        </p:txBody>
      </p:sp>
    </p:spTree>
    <p:extLst>
      <p:ext uri="{BB962C8B-B14F-4D97-AF65-F5344CB8AC3E}">
        <p14:creationId xmlns:p14="http://schemas.microsoft.com/office/powerpoint/2010/main" val="88636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fade">
                                      <p:cBhvr>
                                        <p:cTn id="33" dur="500"/>
                                        <p:tgtEl>
                                          <p:spTgt spid="9">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fade">
                                      <p:cBhvr>
                                        <p:cTn id="3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04AB1-CF97-241D-7F74-700F20E70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3" name="Text Box 18"/>
          <p:cNvSpPr txBox="1">
            <a:spLocks noChangeArrowheads="1"/>
          </p:cNvSpPr>
          <p:nvPr/>
        </p:nvSpPr>
        <p:spPr bwMode="gray">
          <a:xfrm>
            <a:off x="395829" y="49530"/>
            <a:ext cx="1216863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l" defTabSz="914377" rtl="0" eaLnBrk="0" fontAlgn="auto" latinLnBrk="0" hangingPunct="0">
              <a:lnSpc>
                <a:spcPct val="100000"/>
              </a:lnSpc>
              <a:spcBef>
                <a:spcPts val="0"/>
              </a:spcBef>
              <a:spcAft>
                <a:spcPts val="0"/>
              </a:spcAft>
              <a:buClrTx/>
              <a:buSzTx/>
              <a:buFontTx/>
              <a:buNone/>
              <a:tabLst/>
              <a:defRPr/>
            </a:pPr>
            <a:r>
              <a:rPr kumimoji="0" lang="en-MY" altLang="zh-CN" sz="33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OlyLife</a:t>
            </a:r>
            <a:r>
              <a:rPr kumimoji="0" lang="en-MY" altLang="zh-CN" sz="33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 Tera-P90 </a:t>
            </a:r>
            <a:r>
              <a:rPr kumimoji="0" lang="en-US" altLang="zh-CN" sz="33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  Double energy for overlapping effects</a:t>
            </a:r>
            <a:endParaRPr kumimoji="0" lang="zh-CN" altLang="en-US" sz="33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endParaRPr>
          </a:p>
        </p:txBody>
      </p:sp>
      <p:pic>
        <p:nvPicPr>
          <p:cNvPr id="2050" name="Picture 2" descr="Pemf - the Fifth Element of Health: Learn Why Pulsed Electromagnetic Field  (PEMF) Therapy Supercharges Your Health Like Nothing Else! : Meyers, Bryant  A.: Amazon.in: Books">
            <a:extLst>
              <a:ext uri="{FF2B5EF4-FFF2-40B4-BE49-F238E27FC236}">
                <a16:creationId xmlns:a16="http://schemas.microsoft.com/office/drawing/2014/main" id="{863BA9FA-0968-46C6-8995-BC217F8470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892" y="846625"/>
            <a:ext cx="2856526" cy="3195197"/>
          </a:xfrm>
          <a:prstGeom prst="rect">
            <a:avLst/>
          </a:prstGeom>
          <a:noFill/>
        </p:spPr>
      </p:pic>
      <p:sp>
        <p:nvSpPr>
          <p:cNvPr id="10" name="Rectangle: Rounded Corners 9">
            <a:extLst>
              <a:ext uri="{FF2B5EF4-FFF2-40B4-BE49-F238E27FC236}">
                <a16:creationId xmlns:a16="http://schemas.microsoft.com/office/drawing/2014/main" id="{85597144-7560-20BB-A51E-0011673C4759}"/>
              </a:ext>
            </a:extLst>
          </p:cNvPr>
          <p:cNvSpPr/>
          <p:nvPr/>
        </p:nvSpPr>
        <p:spPr>
          <a:xfrm>
            <a:off x="6475952" y="4145351"/>
            <a:ext cx="5000420" cy="212258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sp>
        <p:nvSpPr>
          <p:cNvPr id="14" name="文本框 2">
            <a:extLst>
              <a:ext uri="{FF2B5EF4-FFF2-40B4-BE49-F238E27FC236}">
                <a16:creationId xmlns:a16="http://schemas.microsoft.com/office/drawing/2014/main" id="{B66BD256-AA6D-5474-5529-36C303077C3A}"/>
              </a:ext>
            </a:extLst>
          </p:cNvPr>
          <p:cNvSpPr txBox="1"/>
          <p:nvPr>
            <p:custDataLst>
              <p:tags r:id="rId1"/>
            </p:custDataLst>
          </p:nvPr>
        </p:nvSpPr>
        <p:spPr>
          <a:xfrm>
            <a:off x="6529490" y="4238753"/>
            <a:ext cx="5000420" cy="1232562"/>
          </a:xfrm>
          <a:prstGeom prst="rect">
            <a:avLst/>
          </a:prstGeom>
          <a:noFill/>
        </p:spPr>
        <p:txBody>
          <a:bodyPr wrap="square" rtlCol="0"/>
          <a:lstStyle/>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1 </a:t>
            </a:r>
            <a:r>
              <a:rPr lang="en-US" sz="2000" dirty="0" err="1">
                <a:latin typeface="Century Gothic" panose="020B0502020202020204" pitchFamily="34" charset="0"/>
                <a:ea typeface="Microsoft YaHei" panose="020B0503020204020204" pitchFamily="34" charset="-122"/>
                <a:cs typeface="微软雅黑" panose="020B0503020204020204" charset="-122"/>
                <a:sym typeface="+mn-ea"/>
              </a:rPr>
              <a:t>Mhz</a:t>
            </a: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 high-intensity energy transfer.</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Act on various parts of the body.</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Heat from inside out, promote metabolism.</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Cell to cell interaction.</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Stimulate cellular immunity.</a:t>
            </a:r>
          </a:p>
        </p:txBody>
      </p:sp>
      <p:grpSp>
        <p:nvGrpSpPr>
          <p:cNvPr id="11" name="Group 10">
            <a:extLst>
              <a:ext uri="{FF2B5EF4-FFF2-40B4-BE49-F238E27FC236}">
                <a16:creationId xmlns:a16="http://schemas.microsoft.com/office/drawing/2014/main" id="{59476E3A-1046-777C-C30F-238CF8118449}"/>
              </a:ext>
            </a:extLst>
          </p:cNvPr>
          <p:cNvGrpSpPr/>
          <p:nvPr/>
        </p:nvGrpSpPr>
        <p:grpSpPr>
          <a:xfrm>
            <a:off x="413900" y="885131"/>
            <a:ext cx="5433308" cy="5382804"/>
            <a:chOff x="6671955" y="1178252"/>
            <a:chExt cx="5433308" cy="5382804"/>
          </a:xfrm>
        </p:grpSpPr>
        <p:pic>
          <p:nvPicPr>
            <p:cNvPr id="12" name="图片 11">
              <a:extLst>
                <a:ext uri="{FF2B5EF4-FFF2-40B4-BE49-F238E27FC236}">
                  <a16:creationId xmlns:a16="http://schemas.microsoft.com/office/drawing/2014/main" id="{F7800921-D7D5-E4BE-0B7A-7AAF9B85A57D}"/>
                </a:ext>
              </a:extLst>
            </p:cNvPr>
            <p:cNvPicPr>
              <a:picLocks noChangeAspect="1"/>
            </p:cNvPicPr>
            <p:nvPr/>
          </p:nvPicPr>
          <p:blipFill>
            <a:blip r:embed="rId9"/>
            <a:srcRect l="7532" r="3116"/>
            <a:stretch>
              <a:fillRect/>
            </a:stretch>
          </p:blipFill>
          <p:spPr>
            <a:xfrm>
              <a:off x="8016358" y="1178252"/>
              <a:ext cx="2501555" cy="3316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组合 6">
              <a:extLst>
                <a:ext uri="{FF2B5EF4-FFF2-40B4-BE49-F238E27FC236}">
                  <a16:creationId xmlns:a16="http://schemas.microsoft.com/office/drawing/2014/main" id="{EA088A59-48AD-A680-0276-C037AC363DB6}"/>
                </a:ext>
              </a:extLst>
            </p:cNvPr>
            <p:cNvGrpSpPr/>
            <p:nvPr/>
          </p:nvGrpSpPr>
          <p:grpSpPr>
            <a:xfrm>
              <a:off x="8970251" y="3702822"/>
              <a:ext cx="3135012" cy="791762"/>
              <a:chOff x="696060" y="2711593"/>
              <a:chExt cx="3057386" cy="652245"/>
            </a:xfrm>
          </p:grpSpPr>
          <p:sp>
            <p:nvSpPr>
              <p:cNvPr id="8" name="圆角矩形 59">
                <a:extLst>
                  <a:ext uri="{FF2B5EF4-FFF2-40B4-BE49-F238E27FC236}">
                    <a16:creationId xmlns:a16="http://schemas.microsoft.com/office/drawing/2014/main" id="{290BA343-9E00-894E-3F5A-9181882568E6}"/>
                  </a:ext>
                </a:extLst>
              </p:cNvPr>
              <p:cNvSpPr/>
              <p:nvPr/>
            </p:nvSpPr>
            <p:spPr>
              <a:xfrm>
                <a:off x="696060" y="2751374"/>
                <a:ext cx="3057386" cy="612464"/>
              </a:xfrm>
              <a:prstGeom prst="roundRect">
                <a:avLst>
                  <a:gd name="adj" fmla="val 50000"/>
                </a:avLst>
              </a:prstGeom>
              <a:solidFill>
                <a:schemeClr val="bg2"/>
              </a:solidFill>
              <a:ln w="31750">
                <a:gradFill flip="none" rotWithShape="1">
                  <a:gsLst>
                    <a:gs pos="0">
                      <a:srgbClr val="CDCDCD"/>
                    </a:gs>
                    <a:gs pos="100000">
                      <a:schemeClr val="bg1"/>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1333"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9" name="文本框 8">
                <a:extLst>
                  <a:ext uri="{FF2B5EF4-FFF2-40B4-BE49-F238E27FC236}">
                    <a16:creationId xmlns:a16="http://schemas.microsoft.com/office/drawing/2014/main" id="{A6A9F7FF-F13A-E417-19D1-5F28E2562EBC}"/>
                  </a:ext>
                </a:extLst>
              </p:cNvPr>
              <p:cNvSpPr txBox="1"/>
              <p:nvPr>
                <p:custDataLst>
                  <p:tags r:id="rId4"/>
                </p:custDataLst>
              </p:nvPr>
            </p:nvSpPr>
            <p:spPr>
              <a:xfrm>
                <a:off x="902214" y="2711593"/>
                <a:ext cx="2426322" cy="518795"/>
              </a:xfrm>
              <a:prstGeom prst="rect">
                <a:avLst/>
              </a:prstGeom>
              <a:noFill/>
            </p:spPr>
            <p:txBody>
              <a:bodyPr wrap="square" bIns="0" rtlCol="0" anchor="b">
                <a:normAutofit/>
                <a:scene3d>
                  <a:camera prst="orthographicFront"/>
                  <a:lightRig rig="threePt" dir="t"/>
                </a:scene3d>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MY" altLang="zh-CN" sz="3200" b="1" i="0" u="none" strike="noStrike" kern="1200" cap="none" spc="267" normalizeH="0" baseline="0" noProof="0" dirty="0">
                    <a:ln>
                      <a:noFill/>
                    </a:ln>
                    <a:effectLst>
                      <a:reflection blurRad="6350" stA="53000" endA="300" endPos="35500" dir="5400000" sy="-90000" algn="bl" rotWithShape="0"/>
                    </a:effectLst>
                    <a:uLnTx/>
                    <a:uFillTx/>
                    <a:latin typeface="Century Gothic" panose="020B0502020202020204" pitchFamily="34" charset="0"/>
                    <a:ea typeface="微软雅黑" panose="020B0503020204020204" charset="-122"/>
                    <a:sym typeface="Arial" panose="020B0604020202020204" pitchFamily="34" charset="0"/>
                  </a:rPr>
                  <a:t>Terahertz</a:t>
                </a:r>
                <a:endParaRPr kumimoji="0" lang="zh-CN" altLang="en-US" sz="3200" b="1" i="0" u="none" strike="noStrike" kern="1200" cap="none" spc="267" normalizeH="0" baseline="0" noProof="0" dirty="0">
                  <a:ln>
                    <a:noFill/>
                  </a:ln>
                  <a:effectLst>
                    <a:reflection blurRad="6350" stA="53000" endA="300" endPos="35500" dir="5400000" sy="-90000" algn="bl" rotWithShape="0"/>
                  </a:effectLst>
                  <a:uLnTx/>
                  <a:uFillTx/>
                  <a:latin typeface="Century Gothic" panose="020B0502020202020204" pitchFamily="34" charset="0"/>
                  <a:ea typeface="微软雅黑" panose="020B0503020204020204" charset="-122"/>
                  <a:sym typeface="Arial" panose="020B0604020202020204" pitchFamily="34" charset="0"/>
                </a:endParaRPr>
              </a:p>
            </p:txBody>
          </p:sp>
        </p:grpSp>
        <p:sp>
          <p:nvSpPr>
            <p:cNvPr id="13" name="Rectangle: Rounded Corners 12">
              <a:extLst>
                <a:ext uri="{FF2B5EF4-FFF2-40B4-BE49-F238E27FC236}">
                  <a16:creationId xmlns:a16="http://schemas.microsoft.com/office/drawing/2014/main" id="{A6D9D282-861B-E266-BA83-7720B5A033E2}"/>
                </a:ext>
              </a:extLst>
            </p:cNvPr>
            <p:cNvSpPr/>
            <p:nvPr/>
          </p:nvSpPr>
          <p:spPr>
            <a:xfrm>
              <a:off x="6671955" y="4598114"/>
              <a:ext cx="5402401" cy="19629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sp>
          <p:nvSpPr>
            <p:cNvPr id="15" name="文本框 2">
              <a:extLst>
                <a:ext uri="{FF2B5EF4-FFF2-40B4-BE49-F238E27FC236}">
                  <a16:creationId xmlns:a16="http://schemas.microsoft.com/office/drawing/2014/main" id="{C1257598-7972-14E9-0B2B-DD2892DC2DB3}"/>
                </a:ext>
              </a:extLst>
            </p:cNvPr>
            <p:cNvSpPr txBox="1"/>
            <p:nvPr>
              <p:custDataLst>
                <p:tags r:id="rId3"/>
              </p:custDataLst>
            </p:nvPr>
          </p:nvSpPr>
          <p:spPr>
            <a:xfrm>
              <a:off x="6671955" y="4598114"/>
              <a:ext cx="5433307" cy="1232562"/>
            </a:xfrm>
            <a:prstGeom prst="rect">
              <a:avLst/>
            </a:prstGeom>
            <a:noFill/>
          </p:spPr>
          <p:txBody>
            <a:bodyPr wrap="square" rtlCol="0"/>
            <a:lstStyle/>
            <a:p>
              <a:pPr marL="285750" indent="-285750" algn="just">
                <a:buFont typeface="Wingdings" panose="05000000000000000000" pitchFamily="2" charset="2"/>
                <a:buChar char="l"/>
              </a:pPr>
              <a:r>
                <a:rPr lang="en-MY" sz="2000" i="0" dirty="0">
                  <a:effectLst/>
                  <a:latin typeface="Century Gothic" panose="020B0502020202020204" pitchFamily="34" charset="0"/>
                  <a:ea typeface="Microsoft YaHei" panose="020B0503020204020204" pitchFamily="34" charset="-122"/>
                </a:rPr>
                <a:t>8-1000</a:t>
              </a:r>
              <a:r>
                <a:rPr lang="el-GR" sz="2000" i="0" dirty="0">
                  <a:effectLst/>
                  <a:latin typeface="Century Gothic" panose="020B0502020202020204" pitchFamily="34" charset="0"/>
                  <a:ea typeface="Microsoft YaHei" panose="020B0503020204020204" pitchFamily="34" charset="-122"/>
                </a:rPr>
                <a:t>μ</a:t>
              </a:r>
              <a:r>
                <a:rPr lang="en-US" sz="2000" i="0" dirty="0">
                  <a:effectLst/>
                  <a:latin typeface="Century Gothic" panose="020B0502020202020204" pitchFamily="34" charset="0"/>
                  <a:ea typeface="Microsoft YaHei" panose="020B0503020204020204" pitchFamily="34" charset="-122"/>
                </a:rPr>
                <a:t>m focused band, the light of life.</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Synergistic resonance with body molecules to improve microcirculation. </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Good penetrating power, that can penetrate 4-5cm under the skin.</a:t>
              </a:r>
            </a:p>
            <a:p>
              <a:pPr marL="285750" indent="-285750" algn="just">
                <a:buFont typeface="Wingdings" panose="05000000000000000000" pitchFamily="2" charset="2"/>
                <a:buChar char="l"/>
              </a:pPr>
              <a:r>
                <a:rPr lang="en-US" sz="2000" dirty="0">
                  <a:latin typeface="Century Gothic" panose="020B0502020202020204" pitchFamily="34" charset="0"/>
                  <a:ea typeface="Microsoft YaHei" panose="020B0503020204020204" pitchFamily="34" charset="-122"/>
                  <a:cs typeface="微软雅黑" panose="020B0503020204020204" charset="-122"/>
                  <a:sym typeface="+mn-ea"/>
                </a:rPr>
                <a:t>Safe and harmless.</a:t>
              </a:r>
            </a:p>
          </p:txBody>
        </p:sp>
      </p:grpSp>
      <p:graphicFrame>
        <p:nvGraphicFramePr>
          <p:cNvPr id="17" name="Table 16">
            <a:extLst>
              <a:ext uri="{FF2B5EF4-FFF2-40B4-BE49-F238E27FC236}">
                <a16:creationId xmlns:a16="http://schemas.microsoft.com/office/drawing/2014/main" id="{2D16626C-0A37-F851-D1A2-74F8805BFD94}"/>
              </a:ext>
            </a:extLst>
          </p:cNvPr>
          <p:cNvGraphicFramePr>
            <a:graphicFrameLocks noGrp="1"/>
          </p:cNvGraphicFramePr>
          <p:nvPr>
            <p:extLst>
              <p:ext uri="{D42A27DB-BD31-4B8C-83A1-F6EECF244321}">
                <p14:modId xmlns:p14="http://schemas.microsoft.com/office/powerpoint/2010/main" val="2968449330"/>
              </p:ext>
            </p:extLst>
          </p:nvPr>
        </p:nvGraphicFramePr>
        <p:xfrm>
          <a:off x="6878860" y="885131"/>
          <a:ext cx="2950590" cy="3177547"/>
        </p:xfrm>
        <a:graphic>
          <a:graphicData uri="http://schemas.openxmlformats.org/drawingml/2006/table">
            <a:tbl>
              <a:tblPr/>
              <a:tblGrid>
                <a:gridCol w="2950590">
                  <a:extLst>
                    <a:ext uri="{9D8B030D-6E8A-4147-A177-3AD203B41FA5}">
                      <a16:colId xmlns:a16="http://schemas.microsoft.com/office/drawing/2014/main" val="3277560963"/>
                    </a:ext>
                  </a:extLst>
                </a:gridCol>
              </a:tblGrid>
              <a:tr h="3177547">
                <a:tc>
                  <a:txBody>
                    <a:bodyPr/>
                    <a:lstStyle/>
                    <a:p>
                      <a:endParaRPr lang="en-PH" dirty="0"/>
                    </a:p>
                  </a:txBody>
                  <a:tcPr>
                    <a:lnL w="76200" cmpd="sng">
                      <a:solidFill>
                        <a:schemeClr val="bg1"/>
                      </a:solidFill>
                      <a:prstDash val="solid"/>
                    </a:lnL>
                    <a:lnR w="76200" cmpd="sng">
                      <a:solidFill>
                        <a:schemeClr val="bg1"/>
                      </a:solidFill>
                      <a:prstDash val="solid"/>
                    </a:lnR>
                    <a:lnT w="76200" cmpd="sng">
                      <a:solidFill>
                        <a:schemeClr val="bg1"/>
                      </a:solidFill>
                      <a:prstDash val="solid"/>
                    </a:lnT>
                    <a:lnB w="76200" cmpd="sng">
                      <a:solidFill>
                        <a:schemeClr val="bg1"/>
                      </a:solidFill>
                      <a:prstDash val="solid"/>
                    </a:lnB>
                  </a:tcPr>
                </a:tc>
                <a:extLst>
                  <a:ext uri="{0D108BD9-81ED-4DB2-BD59-A6C34878D82A}">
                    <a16:rowId xmlns:a16="http://schemas.microsoft.com/office/drawing/2014/main" val="3378843074"/>
                  </a:ext>
                </a:extLst>
              </a:tr>
            </a:tbl>
          </a:graphicData>
        </a:graphic>
      </p:graphicFrame>
      <p:grpSp>
        <p:nvGrpSpPr>
          <p:cNvPr id="18" name="Group 17">
            <a:extLst>
              <a:ext uri="{FF2B5EF4-FFF2-40B4-BE49-F238E27FC236}">
                <a16:creationId xmlns:a16="http://schemas.microsoft.com/office/drawing/2014/main" id="{29F2E0D4-6F3B-F610-7798-0D9AF7FF9EAC}"/>
              </a:ext>
            </a:extLst>
          </p:cNvPr>
          <p:cNvGrpSpPr/>
          <p:nvPr/>
        </p:nvGrpSpPr>
        <p:grpSpPr>
          <a:xfrm>
            <a:off x="8915146" y="3188167"/>
            <a:ext cx="3218351" cy="870342"/>
            <a:chOff x="8915146" y="3188167"/>
            <a:chExt cx="3218351" cy="870342"/>
          </a:xfrm>
        </p:grpSpPr>
        <p:sp>
          <p:nvSpPr>
            <p:cNvPr id="5" name="圆角矩形 59">
              <a:extLst>
                <a:ext uri="{FF2B5EF4-FFF2-40B4-BE49-F238E27FC236}">
                  <a16:creationId xmlns:a16="http://schemas.microsoft.com/office/drawing/2014/main" id="{FF44C6A8-A031-371D-3EA0-13C3947E4CD8}"/>
                </a:ext>
              </a:extLst>
            </p:cNvPr>
            <p:cNvSpPr/>
            <p:nvPr/>
          </p:nvSpPr>
          <p:spPr>
            <a:xfrm>
              <a:off x="8951844" y="3291697"/>
              <a:ext cx="3135012" cy="766812"/>
            </a:xfrm>
            <a:prstGeom prst="roundRect">
              <a:avLst>
                <a:gd name="adj" fmla="val 50000"/>
              </a:avLst>
            </a:prstGeom>
            <a:solidFill>
              <a:schemeClr val="bg2">
                <a:lumMod val="90000"/>
              </a:schemeClr>
            </a:solidFill>
            <a:ln w="31750">
              <a:gradFill flip="none" rotWithShape="1">
                <a:gsLst>
                  <a:gs pos="0">
                    <a:srgbClr val="CDCDCD"/>
                  </a:gs>
                  <a:gs pos="100000">
                    <a:schemeClr val="bg1"/>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1333"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5">
              <a:extLst>
                <a:ext uri="{FF2B5EF4-FFF2-40B4-BE49-F238E27FC236}">
                  <a16:creationId xmlns:a16="http://schemas.microsoft.com/office/drawing/2014/main" id="{7AF2E5ED-13FE-2149-7AA9-75595735CFF8}"/>
                </a:ext>
              </a:extLst>
            </p:cNvPr>
            <p:cNvSpPr txBox="1"/>
            <p:nvPr>
              <p:custDataLst>
                <p:tags r:id="rId2"/>
              </p:custDataLst>
            </p:nvPr>
          </p:nvSpPr>
          <p:spPr>
            <a:xfrm>
              <a:off x="8915146" y="3188167"/>
              <a:ext cx="3218351" cy="649539"/>
            </a:xfrm>
            <a:prstGeom prst="rect">
              <a:avLst/>
            </a:prstGeom>
            <a:noFill/>
          </p:spPr>
          <p:txBody>
            <a:bodyPr wrap="square" bIns="0" rtlCol="0" anchor="b">
              <a:noAutofit/>
              <a:scene3d>
                <a:camera prst="orthographicFront"/>
                <a:lightRig rig="threePt" dir="t"/>
              </a:scene3d>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MY" altLang="zh-CN" sz="2000" b="1" i="0" u="none" strike="noStrike" kern="1200" cap="none" spc="267" normalizeH="0" baseline="0" noProof="0" dirty="0">
                  <a:ln>
                    <a:noFill/>
                  </a:ln>
                  <a:effectLst>
                    <a:reflection blurRad="6350" stA="53000" endA="300" endPos="35500" dir="5400000" sy="-90000" algn="bl" rotWithShape="0"/>
                  </a:effectLst>
                  <a:uLnTx/>
                  <a:uFillTx/>
                  <a:latin typeface="Century Gothic" panose="020B0502020202020204" pitchFamily="34" charset="0"/>
                  <a:ea typeface="微软雅黑" panose="020B0503020204020204" charset="-122"/>
                  <a:sym typeface="Arial" panose="020B0604020202020204" pitchFamily="34" charset="0"/>
                </a:rPr>
                <a:t>Bioelectromagnetic</a:t>
              </a:r>
              <a:endParaRPr kumimoji="0" lang="zh-CN" altLang="en-US" sz="2000" b="1" i="0" u="none" strike="noStrike" kern="1200" cap="none" spc="267" normalizeH="0" baseline="0" noProof="0" dirty="0">
                <a:ln>
                  <a:noFill/>
                </a:ln>
                <a:effectLst>
                  <a:reflection blurRad="6350" stA="53000" endA="300" endPos="35500" dir="5400000" sy="-90000" algn="bl" rotWithShape="0"/>
                </a:effectLst>
                <a:uLnTx/>
                <a:uFillTx/>
                <a:latin typeface="Century Gothic" panose="020B0502020202020204" pitchFamily="34" charset="0"/>
                <a:ea typeface="微软雅黑" panose="020B0503020204020204" charset="-122"/>
                <a:sym typeface="Arial" panose="020B0604020202020204" pitchFamily="34" charset="0"/>
              </a:endParaRPr>
            </a:p>
          </p:txBody>
        </p:sp>
      </p:grpSp>
    </p:spTree>
    <p:extLst>
      <p:ext uri="{BB962C8B-B14F-4D97-AF65-F5344CB8AC3E}">
        <p14:creationId xmlns:p14="http://schemas.microsoft.com/office/powerpoint/2010/main" val="896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66F4D6-9A06-B746-EC02-1D7DF0163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6" name="直接连接符 20">
            <a:extLst>
              <a:ext uri="{FF2B5EF4-FFF2-40B4-BE49-F238E27FC236}">
                <a16:creationId xmlns:a16="http://schemas.microsoft.com/office/drawing/2014/main" id="{3ACD0C68-716E-4475-D9C2-4182E50C5415}"/>
              </a:ext>
            </a:extLst>
          </p:cNvPr>
          <p:cNvCxnSpPr>
            <a:cxnSpLocks/>
          </p:cNvCxnSpPr>
          <p:nvPr/>
        </p:nvCxnSpPr>
        <p:spPr>
          <a:xfrm>
            <a:off x="6905413" y="3146225"/>
            <a:ext cx="3821605"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pic>
        <p:nvPicPr>
          <p:cNvPr id="7" name="Picture 2" descr="Tera-P90">
            <a:extLst>
              <a:ext uri="{FF2B5EF4-FFF2-40B4-BE49-F238E27FC236}">
                <a16:creationId xmlns:a16="http://schemas.microsoft.com/office/drawing/2014/main" id="{806F40A4-E480-B301-89E4-4B66A7AA3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82" y="2218770"/>
            <a:ext cx="5159321" cy="41481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F79615-D606-6B96-E1E6-46126D9B5EFA}"/>
              </a:ext>
            </a:extLst>
          </p:cNvPr>
          <p:cNvSpPr/>
          <p:nvPr/>
        </p:nvSpPr>
        <p:spPr>
          <a:xfrm>
            <a:off x="6643066" y="1961965"/>
            <a:ext cx="5000420" cy="351534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sp>
        <p:nvSpPr>
          <p:cNvPr id="4" name="文本框 3">
            <a:extLst>
              <a:ext uri="{FF2B5EF4-FFF2-40B4-BE49-F238E27FC236}">
                <a16:creationId xmlns:a16="http://schemas.microsoft.com/office/drawing/2014/main" id="{DE6ED7A3-62EB-8030-C45A-6FB3E9B93DFA}"/>
              </a:ext>
            </a:extLst>
          </p:cNvPr>
          <p:cNvSpPr txBox="1"/>
          <p:nvPr/>
        </p:nvSpPr>
        <p:spPr>
          <a:xfrm>
            <a:off x="6441030" y="2101724"/>
            <a:ext cx="5298685"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sz="24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Smart Physical Therapy Device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sz="2800" b="0" i="0" u="none" strike="noStrike" kern="1200" cap="none" spc="0" normalizeH="0" baseline="0" noProof="0" dirty="0" err="1">
                <a:ln>
                  <a:noFill/>
                </a:ln>
                <a:solidFill>
                  <a:srgbClr val="009999"/>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OlyLife</a:t>
            </a:r>
            <a:r>
              <a:rPr kumimoji="0" lang="en-MY" altLang="zh-CN" sz="28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 Tera-P90</a:t>
            </a:r>
            <a:endParaRPr kumimoji="0" lang="en-US" altLang="zh-CN" sz="3200" b="0" i="0" u="none" strike="noStrike" kern="1200" cap="none" spc="0" normalizeH="0" baseline="0" noProof="0" dirty="0">
              <a:ln>
                <a:noFill/>
              </a:ln>
              <a:solidFill>
                <a:srgbClr val="009999"/>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endParaRPr>
          </a:p>
        </p:txBody>
      </p:sp>
      <p:sp>
        <p:nvSpPr>
          <p:cNvPr id="3" name="文本框 2">
            <a:extLst>
              <a:ext uri="{FF2B5EF4-FFF2-40B4-BE49-F238E27FC236}">
                <a16:creationId xmlns:a16="http://schemas.microsoft.com/office/drawing/2014/main" id="{52E35F39-32F3-E478-4B4A-348D04216B7F}"/>
              </a:ext>
            </a:extLst>
          </p:cNvPr>
          <p:cNvSpPr txBox="1"/>
          <p:nvPr/>
        </p:nvSpPr>
        <p:spPr>
          <a:xfrm>
            <a:off x="6736922" y="3293901"/>
            <a:ext cx="4870059" cy="2031325"/>
          </a:xfrm>
          <a:prstGeom prst="rect">
            <a:avLst/>
          </a:prstGeom>
          <a:noFill/>
        </p:spPr>
        <p:txBody>
          <a:bodyPr wrap="square" rtlCol="0">
            <a:spAutoFit/>
          </a:bodyPr>
          <a:lstStyle/>
          <a:p>
            <a:pPr algn="just"/>
            <a:r>
              <a:rPr lang="en-MY"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Bioelectromagnetic provides beneficial and health-enhancing electromagnetic frequencies to cells, activates cell functions, increase oxygen uptake and</a:t>
            </a:r>
          </a:p>
          <a:p>
            <a:pPr algn="just"/>
            <a:endParaRPr lang="en-MY"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a:p>
            <a:pPr algn="just"/>
            <a:r>
              <a:rPr lang="en-MY" altLang="zh-CN" b="1"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Enhance self-healing ability to achieve an optimal health.</a:t>
            </a:r>
            <a:endParaRPr lang="zh-CN" altLang="en-US" b="1"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p:txBody>
      </p:sp>
      <p:sp>
        <p:nvSpPr>
          <p:cNvPr id="9" name="TextBox 8">
            <a:extLst>
              <a:ext uri="{FF2B5EF4-FFF2-40B4-BE49-F238E27FC236}">
                <a16:creationId xmlns:a16="http://schemas.microsoft.com/office/drawing/2014/main" id="{8259351D-8F95-C237-9E1A-C976C5CF4DA8}"/>
              </a:ext>
            </a:extLst>
          </p:cNvPr>
          <p:cNvSpPr txBox="1"/>
          <p:nvPr/>
        </p:nvSpPr>
        <p:spPr>
          <a:xfrm>
            <a:off x="796290" y="0"/>
            <a:ext cx="10206990" cy="1631216"/>
          </a:xfrm>
          <a:prstGeom prst="rect">
            <a:avLst/>
          </a:prstGeom>
          <a:noFill/>
        </p:spPr>
        <p:txBody>
          <a:bodyPr wrap="square">
            <a:sp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lang="en-MY" sz="5000" b="1" dirty="0">
                <a:solidFill>
                  <a:schemeClr val="bg1"/>
                </a:solidFill>
                <a:effectLst>
                  <a:outerShdw blurRad="38100" dist="38100" dir="2700000" algn="tl">
                    <a:srgbClr val="000000">
                      <a:alpha val="43137"/>
                    </a:srgbClr>
                  </a:outerShdw>
                </a:effectLst>
                <a:latin typeface="Century Gothic" panose="020B0502020202020204" pitchFamily="34" charset="0"/>
                <a:ea typeface="微软雅黑"/>
              </a:rPr>
              <a:t>Let’s get started with our LEAD product!!!</a:t>
            </a:r>
            <a:endParaRPr kumimoji="0" lang="en-MY" sz="5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微软雅黑"/>
            </a:endParaRPr>
          </a:p>
        </p:txBody>
      </p:sp>
    </p:spTree>
    <p:extLst>
      <p:ext uri="{BB962C8B-B14F-4D97-AF65-F5344CB8AC3E}">
        <p14:creationId xmlns:p14="http://schemas.microsoft.com/office/powerpoint/2010/main" val="213072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66F4D6-9A06-B746-EC02-1D7DF0163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6" name="直接连接符 20">
            <a:extLst>
              <a:ext uri="{FF2B5EF4-FFF2-40B4-BE49-F238E27FC236}">
                <a16:creationId xmlns:a16="http://schemas.microsoft.com/office/drawing/2014/main" id="{3ACD0C68-716E-4475-D9C2-4182E50C5415}"/>
              </a:ext>
            </a:extLst>
          </p:cNvPr>
          <p:cNvCxnSpPr>
            <a:cxnSpLocks/>
          </p:cNvCxnSpPr>
          <p:nvPr/>
        </p:nvCxnSpPr>
        <p:spPr>
          <a:xfrm>
            <a:off x="6905413" y="3146225"/>
            <a:ext cx="3821605"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pic>
        <p:nvPicPr>
          <p:cNvPr id="7" name="Picture 2">
            <a:extLst>
              <a:ext uri="{FF2B5EF4-FFF2-40B4-BE49-F238E27FC236}">
                <a16:creationId xmlns:a16="http://schemas.microsoft.com/office/drawing/2014/main" id="{806F40A4-E480-B301-89E4-4B66A7AA3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13414" y="297713"/>
            <a:ext cx="5217041" cy="63582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F79615-D606-6B96-E1E6-46126D9B5EFA}"/>
              </a:ext>
            </a:extLst>
          </p:cNvPr>
          <p:cNvSpPr/>
          <p:nvPr/>
        </p:nvSpPr>
        <p:spPr>
          <a:xfrm>
            <a:off x="5443870" y="127590"/>
            <a:ext cx="6634716" cy="661345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sp>
        <p:nvSpPr>
          <p:cNvPr id="4" name="文本框 3">
            <a:extLst>
              <a:ext uri="{FF2B5EF4-FFF2-40B4-BE49-F238E27FC236}">
                <a16:creationId xmlns:a16="http://schemas.microsoft.com/office/drawing/2014/main" id="{DE6ED7A3-62EB-8030-C45A-6FB3E9B93DFA}"/>
              </a:ext>
            </a:extLst>
          </p:cNvPr>
          <p:cNvSpPr txBox="1"/>
          <p:nvPr/>
        </p:nvSpPr>
        <p:spPr>
          <a:xfrm>
            <a:off x="6096000" y="297713"/>
            <a:ext cx="52986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altLang="zh-CN" sz="24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PRODUCT ADVANTAGES</a:t>
            </a:r>
          </a:p>
          <a:p>
            <a:pPr algn="ctr">
              <a:defRPr/>
            </a:pPr>
            <a:r>
              <a:rPr lang="en-MY" altLang="zh-CN" sz="2400" dirty="0">
                <a:solidFill>
                  <a:srgbClr val="009999"/>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OLYLIFE Tera-P90</a:t>
            </a:r>
            <a:endParaRPr lang="en-US" altLang="zh-CN" sz="2800" dirty="0">
              <a:solidFill>
                <a:srgbClr val="009999"/>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endParaRPr>
          </a:p>
        </p:txBody>
      </p:sp>
      <p:sp>
        <p:nvSpPr>
          <p:cNvPr id="3" name="文本框 2">
            <a:extLst>
              <a:ext uri="{FF2B5EF4-FFF2-40B4-BE49-F238E27FC236}">
                <a16:creationId xmlns:a16="http://schemas.microsoft.com/office/drawing/2014/main" id="{52E35F39-32F3-E478-4B4A-348D04216B7F}"/>
              </a:ext>
            </a:extLst>
          </p:cNvPr>
          <p:cNvSpPr txBox="1"/>
          <p:nvPr/>
        </p:nvSpPr>
        <p:spPr>
          <a:xfrm>
            <a:off x="5904266" y="1114900"/>
            <a:ext cx="6089260" cy="5078313"/>
          </a:xfrm>
          <a:prstGeom prst="rect">
            <a:avLst/>
          </a:prstGeom>
          <a:noFill/>
        </p:spPr>
        <p:txBody>
          <a:bodyPr wrap="square" rtlCol="0">
            <a:spAutoFit/>
          </a:bodyPr>
          <a:lstStyle/>
          <a:p>
            <a:pPr algn="just"/>
            <a:r>
              <a:rPr lang="en-PH" altLang="zh-CN" b="1"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Safe And Non-Invasive</a:t>
            </a:r>
            <a:endParaRPr lang="en-PH"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a:p>
            <a:pPr algn="just"/>
            <a:r>
              <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It is a type of physical therapy. Magnetic therapy has no side effects, is healthy and comfortable, just like having a biological SPA. It is easy for everyone to accept and persist.</a:t>
            </a:r>
          </a:p>
          <a:p>
            <a:pPr algn="just"/>
            <a:endPar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a:p>
            <a:pPr algn="just"/>
            <a:r>
              <a:rPr lang="en-US" altLang="zh-CN" b="1"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Simultaneous Improvement of Multiple Symptoms</a:t>
            </a:r>
          </a:p>
          <a:p>
            <a:pPr algn="just"/>
            <a:r>
              <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By activating cells to promote the microcirculation of the body, it improves the root cause of sub-health problem, and various discomfort symptoms.</a:t>
            </a:r>
          </a:p>
          <a:p>
            <a:pPr algn="just"/>
            <a:endPar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a:p>
            <a:pPr algn="just"/>
            <a:r>
              <a:rPr lang="en-US" altLang="zh-CN" b="1"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Simple Operation</a:t>
            </a:r>
          </a:p>
          <a:p>
            <a:pPr algn="just"/>
            <a:r>
              <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One-button operation, multiple channels, intelligent adjustment, can be used at home and office.</a:t>
            </a:r>
          </a:p>
          <a:p>
            <a:pPr algn="just"/>
            <a:endPar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a:p>
            <a:pPr algn="just"/>
            <a:r>
              <a:rPr lang="en-US" altLang="zh-CN" b="1"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Family Sharing</a:t>
            </a:r>
          </a:p>
          <a:p>
            <a:pPr algn="just"/>
            <a:r>
              <a:rPr lang="en-US" altLang="zh-CN"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rPr>
              <a:t>One instrument, shared by many people, low cost, high benefit, the choice for the whole family.</a:t>
            </a:r>
            <a:endParaRPr lang="zh-CN" altLang="en-US" dirty="0">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endParaRPr>
          </a:p>
        </p:txBody>
      </p:sp>
    </p:spTree>
    <p:extLst>
      <p:ext uri="{BB962C8B-B14F-4D97-AF65-F5344CB8AC3E}">
        <p14:creationId xmlns:p14="http://schemas.microsoft.com/office/powerpoint/2010/main" val="14593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2631856-596F-A1D3-A5AA-7A2F449F99CA}"/>
              </a:ext>
            </a:extLst>
          </p:cNvPr>
          <p:cNvPicPr>
            <a:picLocks noChangeAspect="1"/>
          </p:cNvPicPr>
          <p:nvPr/>
        </p:nvPicPr>
        <p:blipFill rotWithShape="1">
          <a:blip r:embed="rId3">
            <a:extLst>
              <a:ext uri="{28A0092B-C50C-407E-A947-70E740481C1C}">
                <a14:useLocalDpi xmlns:a14="http://schemas.microsoft.com/office/drawing/2010/main" val="0"/>
              </a:ext>
            </a:extLst>
          </a:blip>
          <a:srcRect t="43664"/>
          <a:stretch/>
        </p:blipFill>
        <p:spPr>
          <a:xfrm>
            <a:off x="0" y="-9236"/>
            <a:ext cx="12192000" cy="6858000"/>
          </a:xfrm>
          <a:prstGeom prst="rect">
            <a:avLst/>
          </a:prstGeom>
        </p:spPr>
      </p:pic>
      <p:sp>
        <p:nvSpPr>
          <p:cNvPr id="3" name="矩形 100">
            <a:extLst>
              <a:ext uri="{FF2B5EF4-FFF2-40B4-BE49-F238E27FC236}">
                <a16:creationId xmlns:a16="http://schemas.microsoft.com/office/drawing/2014/main" id="{E8E9FF50-609C-8E87-DDB0-D2F0EEE52A65}"/>
              </a:ext>
            </a:extLst>
          </p:cNvPr>
          <p:cNvSpPr/>
          <p:nvPr/>
        </p:nvSpPr>
        <p:spPr>
          <a:xfrm>
            <a:off x="6164824" y="3073363"/>
            <a:ext cx="5422475" cy="1690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矩形 99">
            <a:extLst>
              <a:ext uri="{FF2B5EF4-FFF2-40B4-BE49-F238E27FC236}">
                <a16:creationId xmlns:a16="http://schemas.microsoft.com/office/drawing/2014/main" id="{93E5074F-2074-ACF3-EE62-8E3134379D9A}"/>
              </a:ext>
            </a:extLst>
          </p:cNvPr>
          <p:cNvSpPr/>
          <p:nvPr/>
        </p:nvSpPr>
        <p:spPr>
          <a:xfrm>
            <a:off x="604701" y="3099643"/>
            <a:ext cx="5064875" cy="1690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83">
            <a:extLst>
              <a:ext uri="{FF2B5EF4-FFF2-40B4-BE49-F238E27FC236}">
                <a16:creationId xmlns:a16="http://schemas.microsoft.com/office/drawing/2014/main" id="{B8D28D95-1E17-71EC-A7A3-9645A4785440}"/>
              </a:ext>
            </a:extLst>
          </p:cNvPr>
          <p:cNvGrpSpPr/>
          <p:nvPr/>
        </p:nvGrpSpPr>
        <p:grpSpPr>
          <a:xfrm>
            <a:off x="626115" y="3100019"/>
            <a:ext cx="3776552" cy="616937"/>
            <a:chOff x="584513" y="3562690"/>
            <a:chExt cx="1984513" cy="616937"/>
          </a:xfrm>
          <a:effectLst>
            <a:outerShdw blurRad="368300" dist="114300" dir="4200000" sx="91000" sy="91000" algn="tl" rotWithShape="0">
              <a:prstClr val="black">
                <a:alpha val="40000"/>
              </a:prstClr>
            </a:outerShdw>
          </a:effectLst>
        </p:grpSpPr>
        <p:sp>
          <p:nvSpPr>
            <p:cNvPr id="7" name="矩形 76">
              <a:extLst>
                <a:ext uri="{FF2B5EF4-FFF2-40B4-BE49-F238E27FC236}">
                  <a16:creationId xmlns:a16="http://schemas.microsoft.com/office/drawing/2014/main" id="{ED1B2E00-C9E7-4B83-DC81-61C07CD210A8}"/>
                </a:ext>
              </a:extLst>
            </p:cNvPr>
            <p:cNvSpPr/>
            <p:nvPr/>
          </p:nvSpPr>
          <p:spPr>
            <a:xfrm>
              <a:off x="584513" y="3562690"/>
              <a:ext cx="1885725" cy="603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等腰三角形 78">
              <a:extLst>
                <a:ext uri="{FF2B5EF4-FFF2-40B4-BE49-F238E27FC236}">
                  <a16:creationId xmlns:a16="http://schemas.microsoft.com/office/drawing/2014/main" id="{208B361F-7C2C-CE95-10F7-A29083B1C6CB}"/>
                </a:ext>
              </a:extLst>
            </p:cNvPr>
            <p:cNvSpPr/>
            <p:nvPr/>
          </p:nvSpPr>
          <p:spPr>
            <a:xfrm rot="5400000">
              <a:off x="2224823" y="3835424"/>
              <a:ext cx="586655" cy="1017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图片 1">
            <a:extLst>
              <a:ext uri="{FF2B5EF4-FFF2-40B4-BE49-F238E27FC236}">
                <a16:creationId xmlns:a16="http://schemas.microsoft.com/office/drawing/2014/main" id="{73415248-D0AF-27FB-F9DE-6992C215AAAD}"/>
              </a:ext>
            </a:extLst>
          </p:cNvPr>
          <p:cNvPicPr>
            <a:picLocks noChangeAspect="1"/>
          </p:cNvPicPr>
          <p:nvPr/>
        </p:nvPicPr>
        <p:blipFill rotWithShape="1">
          <a:blip r:embed="rId4"/>
          <a:srcRect l="782"/>
          <a:stretch/>
        </p:blipFill>
        <p:spPr>
          <a:xfrm>
            <a:off x="91071" y="81809"/>
            <a:ext cx="7017005" cy="2300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3">
            <a:extLst>
              <a:ext uri="{FF2B5EF4-FFF2-40B4-BE49-F238E27FC236}">
                <a16:creationId xmlns:a16="http://schemas.microsoft.com/office/drawing/2014/main" id="{3221D6A3-7283-C15B-29BB-F48B059F7011}"/>
              </a:ext>
            </a:extLst>
          </p:cNvPr>
          <p:cNvSpPr txBox="1"/>
          <p:nvPr/>
        </p:nvSpPr>
        <p:spPr>
          <a:xfrm>
            <a:off x="6533114" y="53730"/>
            <a:ext cx="5467232"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2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SimSun"/>
              </a:rPr>
              <a:t>《PEMF</a:t>
            </a:r>
            <a:r>
              <a:rPr lang="en-MY" altLang="zh-CN" sz="22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 The 5</a:t>
            </a:r>
            <a:r>
              <a:rPr lang="en-MY" altLang="zh-CN" sz="2200" b="1" baseline="30000"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th</a:t>
            </a:r>
            <a:r>
              <a:rPr lang="en-MY" altLang="zh-CN" sz="22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 </a:t>
            </a:r>
            <a:r>
              <a:rPr lang="en-MY" altLang="zh-CN" sz="2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Element</a:t>
            </a:r>
            <a:r>
              <a:rPr lang="en-MY" altLang="zh-CN" sz="22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 of Health</a:t>
            </a:r>
            <a:r>
              <a:rPr kumimoji="0" lang="en-US" altLang="zh-CN" sz="22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SimSun"/>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Written by </a:t>
            </a:r>
            <a:r>
              <a:rPr lang="en-MY" altLang="zh-CN" sz="1500" b="1" dirty="0" err="1">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Dr.</a:t>
            </a:r>
            <a:r>
              <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 Bryant Meyers of the United States</a:t>
            </a:r>
            <a:endParaRPr kumimoji="0" lang="zh-CN" altLang="en-US" sz="15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endParaRPr>
          </a:p>
        </p:txBody>
      </p:sp>
      <p:sp>
        <p:nvSpPr>
          <p:cNvPr id="12" name="object 5">
            <a:extLst>
              <a:ext uri="{FF2B5EF4-FFF2-40B4-BE49-F238E27FC236}">
                <a16:creationId xmlns:a16="http://schemas.microsoft.com/office/drawing/2014/main" id="{58C76833-E363-229C-AD6F-C6BA45F1A5A6}"/>
              </a:ext>
            </a:extLst>
          </p:cNvPr>
          <p:cNvSpPr txBox="1"/>
          <p:nvPr/>
        </p:nvSpPr>
        <p:spPr>
          <a:xfrm>
            <a:off x="6400800" y="3692551"/>
            <a:ext cx="4758739" cy="104644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0"/>
              </a:spcBef>
              <a:spcAft>
                <a:spcPct val="0"/>
              </a:spcAft>
              <a:buClrTx/>
              <a:buSzTx/>
              <a:buFontTx/>
              <a:buNone/>
              <a:tabLst/>
              <a:defRPr/>
            </a:pPr>
            <a:r>
              <a:rPr lang="en-MY" altLang="zh-CN" sz="19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As</a:t>
            </a:r>
            <a:r>
              <a:rPr lang="en-MY" altLang="zh-CN" sz="20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 we age,</a:t>
            </a:r>
          </a:p>
          <a:p>
            <a:pPr marL="0" marR="0" lvl="0" indent="0" algn="just" defTabSz="914400" rtl="0" eaLnBrk="1" fontAlgn="auto" latinLnBrk="0" hangingPunct="1">
              <a:lnSpc>
                <a:spcPct val="100000"/>
              </a:lnSpc>
              <a:spcBef>
                <a:spcPct val="0"/>
              </a:spcBef>
              <a:spcAft>
                <a:spcPct val="0"/>
              </a:spcAft>
              <a:buClrTx/>
              <a:buSzTx/>
              <a:buFontTx/>
              <a:buNone/>
              <a:tabLst/>
              <a:defRPr/>
            </a:pPr>
            <a:r>
              <a:rPr kumimoji="0" lang="en-MY" altLang="zh-CN" sz="16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the number of pulses our body emits decreases to about 1 time per minute, compared to about every 10 minutes in </a:t>
            </a:r>
            <a:r>
              <a:rPr lang="en-MY" altLang="zh-CN" sz="16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a diabetic patient.</a:t>
            </a:r>
            <a:endParaRPr kumimoji="0" lang="zh-CN" altLang="en-US" sz="16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endParaRPr>
          </a:p>
        </p:txBody>
      </p:sp>
      <p:sp>
        <p:nvSpPr>
          <p:cNvPr id="13" name="文本框 6">
            <a:extLst>
              <a:ext uri="{FF2B5EF4-FFF2-40B4-BE49-F238E27FC236}">
                <a16:creationId xmlns:a16="http://schemas.microsoft.com/office/drawing/2014/main" id="{8B4B84B7-A6D8-223D-F085-02CB63CEEA20}"/>
              </a:ext>
            </a:extLst>
          </p:cNvPr>
          <p:cNvSpPr txBox="1"/>
          <p:nvPr/>
        </p:nvSpPr>
        <p:spPr>
          <a:xfrm>
            <a:off x="604701" y="3800440"/>
            <a:ext cx="5082918"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altLang="zh-CN" sz="20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Youth</a:t>
            </a:r>
            <a:endParaRPr kumimoji="0" lang="en-US" altLang="zh-CN" sz="20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SimSu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MY" altLang="zh-CN" sz="16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The pulse energy emitted by the human body is about 3-5 times per minute.</a:t>
            </a:r>
            <a:endParaRPr kumimoji="0" lang="zh-CN" altLang="en-US" sz="16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endParaRPr>
          </a:p>
        </p:txBody>
      </p:sp>
      <p:grpSp>
        <p:nvGrpSpPr>
          <p:cNvPr id="18" name="组合 84">
            <a:extLst>
              <a:ext uri="{FF2B5EF4-FFF2-40B4-BE49-F238E27FC236}">
                <a16:creationId xmlns:a16="http://schemas.microsoft.com/office/drawing/2014/main" id="{1AD6E957-88A9-1612-D058-E32B2A8D9B0C}"/>
              </a:ext>
            </a:extLst>
          </p:cNvPr>
          <p:cNvGrpSpPr/>
          <p:nvPr/>
        </p:nvGrpSpPr>
        <p:grpSpPr>
          <a:xfrm>
            <a:off x="6174880" y="3100379"/>
            <a:ext cx="3832720" cy="616937"/>
            <a:chOff x="584513" y="3562690"/>
            <a:chExt cx="1984513" cy="616937"/>
          </a:xfrm>
          <a:effectLst>
            <a:outerShdw blurRad="368300" dist="114300" dir="4200000" sx="91000" sy="91000" algn="tl" rotWithShape="0">
              <a:prstClr val="black">
                <a:alpha val="40000"/>
              </a:prstClr>
            </a:outerShdw>
          </a:effectLst>
        </p:grpSpPr>
        <p:sp>
          <p:nvSpPr>
            <p:cNvPr id="19" name="矩形 85">
              <a:extLst>
                <a:ext uri="{FF2B5EF4-FFF2-40B4-BE49-F238E27FC236}">
                  <a16:creationId xmlns:a16="http://schemas.microsoft.com/office/drawing/2014/main" id="{D6BC4F90-5F7B-09F8-CB1D-BEB36754ED22}"/>
                </a:ext>
              </a:extLst>
            </p:cNvPr>
            <p:cNvSpPr/>
            <p:nvPr/>
          </p:nvSpPr>
          <p:spPr>
            <a:xfrm>
              <a:off x="584513" y="3562690"/>
              <a:ext cx="1885725" cy="603579"/>
            </a:xfrm>
            <a:prstGeom prst="rect">
              <a:avLst/>
            </a:prstGeom>
            <a:solidFill>
              <a:srgbClr val="E47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0" name="等腰三角形 86">
              <a:extLst>
                <a:ext uri="{FF2B5EF4-FFF2-40B4-BE49-F238E27FC236}">
                  <a16:creationId xmlns:a16="http://schemas.microsoft.com/office/drawing/2014/main" id="{67795B1C-D19A-4E24-FD88-9260D9AEF1AF}"/>
                </a:ext>
              </a:extLst>
            </p:cNvPr>
            <p:cNvSpPr/>
            <p:nvPr/>
          </p:nvSpPr>
          <p:spPr>
            <a:xfrm rot="5400000">
              <a:off x="2224823" y="3835424"/>
              <a:ext cx="586655" cy="101751"/>
            </a:xfrm>
            <a:prstGeom prst="triangle">
              <a:avLst/>
            </a:prstGeom>
            <a:solidFill>
              <a:srgbClr val="E47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55">
            <a:extLst>
              <a:ext uri="{FF2B5EF4-FFF2-40B4-BE49-F238E27FC236}">
                <a16:creationId xmlns:a16="http://schemas.microsoft.com/office/drawing/2014/main" id="{FAEA7C62-6287-1B84-62A6-16E4123D5795}"/>
              </a:ext>
            </a:extLst>
          </p:cNvPr>
          <p:cNvSpPr txBox="1"/>
          <p:nvPr/>
        </p:nvSpPr>
        <p:spPr>
          <a:xfrm>
            <a:off x="667961" y="3135051"/>
            <a:ext cx="3463715" cy="466025"/>
          </a:xfrm>
          <a:prstGeom prst="rightArrowCallout">
            <a:avLst>
              <a:gd name="adj1" fmla="val 25000"/>
              <a:gd name="adj2" fmla="val 25000"/>
              <a:gd name="adj3" fmla="val 25000"/>
              <a:gd name="adj4" fmla="val 90208"/>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ea"/>
                <a:sym typeface="Arial" panose="020B0604020202020204" pitchFamily="34" charset="0"/>
              </a:rPr>
              <a:t>3-5 times / minute</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sym typeface="Arial" panose="020B0604020202020204" pitchFamily="34" charset="0"/>
            </a:endParaRPr>
          </a:p>
        </p:txBody>
      </p:sp>
      <p:sp>
        <p:nvSpPr>
          <p:cNvPr id="5" name="TextBox 55">
            <a:extLst>
              <a:ext uri="{FF2B5EF4-FFF2-40B4-BE49-F238E27FC236}">
                <a16:creationId xmlns:a16="http://schemas.microsoft.com/office/drawing/2014/main" id="{B6C19571-931E-58DF-673D-45CFEB3AE72B}"/>
              </a:ext>
            </a:extLst>
          </p:cNvPr>
          <p:cNvSpPr txBox="1"/>
          <p:nvPr/>
        </p:nvSpPr>
        <p:spPr>
          <a:xfrm>
            <a:off x="6363567" y="3170038"/>
            <a:ext cx="2787998" cy="466025"/>
          </a:xfrm>
          <a:prstGeom prst="rightArrowCallout">
            <a:avLst>
              <a:gd name="adj1" fmla="val 25000"/>
              <a:gd name="adj2" fmla="val 25000"/>
              <a:gd name="adj3" fmla="val 25000"/>
              <a:gd name="adj4" fmla="val 90208"/>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mn-ea"/>
                <a:sym typeface="Arial" panose="020B0604020202020204" pitchFamily="34" charset="0"/>
              </a:rPr>
              <a:t>1 </a:t>
            </a:r>
            <a:r>
              <a:rPr lang="en-MY" altLang="zh-CN" sz="2800" b="1" dirty="0">
                <a:solidFill>
                  <a:prstClr val="white"/>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mn-ea"/>
                <a:sym typeface="Arial" panose="020B0604020202020204" pitchFamily="34" charset="0"/>
              </a:rPr>
              <a:t>time</a:t>
            </a:r>
            <a:r>
              <a:rPr kumimoji="0" lang="en-MY"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mn-ea"/>
                <a:sym typeface="Arial" panose="020B0604020202020204" pitchFamily="34" charset="0"/>
              </a:rPr>
              <a:t>/ minute</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sym typeface="Arial" panose="020B0604020202020204" pitchFamily="34" charset="0"/>
            </a:endParaRPr>
          </a:p>
        </p:txBody>
      </p:sp>
      <p:sp>
        <p:nvSpPr>
          <p:cNvPr id="27" name="矩形 99">
            <a:extLst>
              <a:ext uri="{FF2B5EF4-FFF2-40B4-BE49-F238E27FC236}">
                <a16:creationId xmlns:a16="http://schemas.microsoft.com/office/drawing/2014/main" id="{653D6787-8234-166A-528E-45A988462951}"/>
              </a:ext>
            </a:extLst>
          </p:cNvPr>
          <p:cNvSpPr/>
          <p:nvPr/>
        </p:nvSpPr>
        <p:spPr>
          <a:xfrm>
            <a:off x="604700" y="4930400"/>
            <a:ext cx="5064875" cy="16901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矩形 99">
            <a:extLst>
              <a:ext uri="{FF2B5EF4-FFF2-40B4-BE49-F238E27FC236}">
                <a16:creationId xmlns:a16="http://schemas.microsoft.com/office/drawing/2014/main" id="{EB3F2FCF-1A54-49C9-5B0A-DD5B49E19C0A}"/>
              </a:ext>
            </a:extLst>
          </p:cNvPr>
          <p:cNvSpPr/>
          <p:nvPr/>
        </p:nvSpPr>
        <p:spPr>
          <a:xfrm>
            <a:off x="6174880" y="4800788"/>
            <a:ext cx="5412419" cy="18974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8">
            <a:extLst>
              <a:ext uri="{FF2B5EF4-FFF2-40B4-BE49-F238E27FC236}">
                <a16:creationId xmlns:a16="http://schemas.microsoft.com/office/drawing/2014/main" id="{E70B491D-56E2-EE90-54C3-D8F8E970C32C}"/>
              </a:ext>
            </a:extLst>
          </p:cNvPr>
          <p:cNvSpPr txBox="1"/>
          <p:nvPr/>
        </p:nvSpPr>
        <p:spPr>
          <a:xfrm>
            <a:off x="604700" y="5087803"/>
            <a:ext cx="4946361" cy="1323439"/>
          </a:xfrm>
          <a:prstGeom prst="rect">
            <a:avLst/>
          </a:prstGeom>
          <a:noFill/>
        </p:spPr>
        <p:txBody>
          <a:bodyPr wrap="square">
            <a:spAutoFit/>
          </a:bodyPr>
          <a:lstStyle/>
          <a:p>
            <a:pPr marL="0" marR="0" lvl="0" indent="0" algn="just" defTabSz="914400" rtl="0" eaLnBrk="1" fontAlgn="auto" latinLnBrk="0" hangingPunct="1">
              <a:spcBef>
                <a:spcPct val="0"/>
              </a:spcBef>
              <a:spcAft>
                <a:spcPct val="0"/>
              </a:spcAft>
              <a:buClrTx/>
              <a:buSzTx/>
              <a:buFontTx/>
              <a:buNone/>
              <a:tabLst/>
              <a:defRPr/>
            </a:pPr>
            <a:r>
              <a:rPr lang="en-US" altLang="zh-CN" sz="16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The PEMF can improve blood circulation and all parts of the body can receive blood. This is very important, because the human heart requires sufficient pressure to reach all parts of the human body.</a:t>
            </a:r>
            <a:endParaRPr kumimoji="0" lang="en-US" altLang="zh-CN" sz="16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SimSun"/>
            </a:endParaRPr>
          </a:p>
        </p:txBody>
      </p:sp>
      <p:sp>
        <p:nvSpPr>
          <p:cNvPr id="22" name="文本框 89">
            <a:extLst>
              <a:ext uri="{FF2B5EF4-FFF2-40B4-BE49-F238E27FC236}">
                <a16:creationId xmlns:a16="http://schemas.microsoft.com/office/drawing/2014/main" id="{9572DDB8-B0D5-FF3F-61A3-3F96834AB1DA}"/>
              </a:ext>
            </a:extLst>
          </p:cNvPr>
          <p:cNvSpPr txBox="1"/>
          <p:nvPr/>
        </p:nvSpPr>
        <p:spPr>
          <a:xfrm>
            <a:off x="6309026" y="4780027"/>
            <a:ext cx="5134069" cy="1938992"/>
          </a:xfrm>
          <a:prstGeom prst="rect">
            <a:avLst/>
          </a:prstGeom>
          <a:noFill/>
        </p:spPr>
        <p:txBody>
          <a:bodyPr wrap="square">
            <a:spAutoFit/>
          </a:bodyPr>
          <a:lstStyle/>
          <a:p>
            <a:pPr marL="0" marR="0" lvl="0" indent="0" algn="just" defTabSz="914400" rtl="0" eaLnBrk="1" fontAlgn="auto" latinLnBrk="0" hangingPunct="1">
              <a:spcBef>
                <a:spcPct val="0"/>
              </a:spcBef>
              <a:spcAft>
                <a:spcPct val="0"/>
              </a:spcAft>
              <a:buClrTx/>
              <a:buSzTx/>
              <a:buFontTx/>
              <a:buNone/>
              <a:tabLst/>
              <a:defRPr/>
            </a:pPr>
            <a:r>
              <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The pulse energy emitted by diabetics is about </a:t>
            </a:r>
            <a:r>
              <a:rPr lang="en-MY" altLang="zh-CN" sz="1500" b="1" dirty="0">
                <a:solidFill>
                  <a:srgbClr val="0070C0"/>
                </a:solidFill>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10 minutes 1 time</a:t>
            </a:r>
            <a:r>
              <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 </a:t>
            </a:r>
          </a:p>
          <a:p>
            <a:pPr marL="0" marR="0" lvl="0" indent="0" algn="just" defTabSz="914400" rtl="0" eaLnBrk="1" fontAlgn="auto" latinLnBrk="0" hangingPunct="1">
              <a:spcBef>
                <a:spcPct val="0"/>
              </a:spcBef>
              <a:spcAft>
                <a:spcPct val="0"/>
              </a:spcAft>
              <a:buClrTx/>
              <a:buSzTx/>
              <a:buFontTx/>
              <a:buNone/>
              <a:tabLst/>
              <a:defRPr/>
            </a:pPr>
            <a:endPar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endParaRPr>
          </a:p>
          <a:p>
            <a:pPr marL="0" marR="0" lvl="0" indent="0" algn="just" defTabSz="914400" rtl="0" eaLnBrk="1" fontAlgn="auto" latinLnBrk="0" hangingPunct="1">
              <a:spcBef>
                <a:spcPct val="0"/>
              </a:spcBef>
              <a:spcAft>
                <a:spcPct val="0"/>
              </a:spcAft>
              <a:buClrTx/>
              <a:buSzTx/>
              <a:buFontTx/>
              <a:buNone/>
              <a:tabLst/>
              <a:defRPr/>
            </a:pPr>
            <a:r>
              <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It is also the cause of complications such as heart disease, diabetic foot and diabetic nephropathy. </a:t>
            </a:r>
          </a:p>
          <a:p>
            <a:pPr marL="0" marR="0" lvl="0" indent="0" algn="just" defTabSz="914400" rtl="0" eaLnBrk="1" fontAlgn="auto" latinLnBrk="0" hangingPunct="1">
              <a:spcBef>
                <a:spcPct val="0"/>
              </a:spcBef>
              <a:spcAft>
                <a:spcPct val="0"/>
              </a:spcAft>
              <a:buClrTx/>
              <a:buSzTx/>
              <a:buFontTx/>
              <a:buNone/>
              <a:tabLst/>
              <a:defRPr/>
            </a:pPr>
            <a:endPar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endParaRPr>
          </a:p>
          <a:p>
            <a:pPr marL="0" marR="0" lvl="0" indent="0" algn="just" defTabSz="914400" rtl="0" eaLnBrk="1" fontAlgn="auto" latinLnBrk="0" hangingPunct="1">
              <a:spcBef>
                <a:spcPct val="0"/>
              </a:spcBef>
              <a:spcAft>
                <a:spcPct val="0"/>
              </a:spcAft>
              <a:buClrTx/>
              <a:buSzTx/>
              <a:buFontTx/>
              <a:buNone/>
              <a:tabLst/>
              <a:defRPr/>
            </a:pPr>
            <a:r>
              <a:rPr lang="en-MY" altLang="zh-CN" sz="1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cs typeface="SimSun"/>
              </a:rPr>
              <a:t>These complications are also the leading cause of death and disability due to diabetes.</a:t>
            </a:r>
            <a:endParaRPr kumimoji="0" lang="zh-CN" altLang="en-US" sz="15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cs typeface="SimSun"/>
            </a:endParaRPr>
          </a:p>
        </p:txBody>
      </p:sp>
      <p:sp>
        <p:nvSpPr>
          <p:cNvPr id="31" name="TextBox 30">
            <a:extLst>
              <a:ext uri="{FF2B5EF4-FFF2-40B4-BE49-F238E27FC236}">
                <a16:creationId xmlns:a16="http://schemas.microsoft.com/office/drawing/2014/main" id="{647EC362-EE8E-FD3F-E3C4-8F73DC456D9B}"/>
              </a:ext>
            </a:extLst>
          </p:cNvPr>
          <p:cNvSpPr txBox="1"/>
          <p:nvPr/>
        </p:nvSpPr>
        <p:spPr>
          <a:xfrm>
            <a:off x="7199147" y="888005"/>
            <a:ext cx="440231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The Principle of Bioelectromagnetic </a:t>
            </a:r>
          </a:p>
          <a:p>
            <a:pPr algn="ctr">
              <a:defRPr/>
            </a:pPr>
            <a:r>
              <a:rPr kumimoji="0" lang="en-MY" altLang="zh-CN"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imSun"/>
              </a:rPr>
              <a:t>is like a charger, it can helps human body to receive energy.</a:t>
            </a:r>
            <a:endParaRPr kumimoji="0" lang="zh-CN" altLang="en-US" i="0" u="none" strike="noStrike" kern="1200" cap="none" spc="0" normalizeH="0" baseline="0" noProof="0" dirty="0">
              <a:ln>
                <a:noFill/>
              </a:ln>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SimSun"/>
            </a:endParaRPr>
          </a:p>
        </p:txBody>
      </p:sp>
      <p:pic>
        <p:nvPicPr>
          <p:cNvPr id="1026" name="Picture 2" descr="Ask Dr. John: Why Does It Take So Long To Charge My Battery – Powerstick.com">
            <a:extLst>
              <a:ext uri="{FF2B5EF4-FFF2-40B4-BE49-F238E27FC236}">
                <a16:creationId xmlns:a16="http://schemas.microsoft.com/office/drawing/2014/main" id="{59C22790-E460-A1A3-FA5C-B148853AD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0506" y="1349670"/>
            <a:ext cx="1777029" cy="180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488025"/>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9FBFE-2944-19C9-14F9-84CCDA967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4597" cy="6858000"/>
          </a:xfrm>
          <a:prstGeom prst="rect">
            <a:avLst/>
          </a:prstGeom>
        </p:spPr>
      </p:pic>
      <p:sp>
        <p:nvSpPr>
          <p:cNvPr id="5" name="矩形 4">
            <a:extLst>
              <a:ext uri="{FF2B5EF4-FFF2-40B4-BE49-F238E27FC236}">
                <a16:creationId xmlns:a16="http://schemas.microsoft.com/office/drawing/2014/main" id="{733E70BA-8DA4-0FF5-DB06-0C5ABE83029C}"/>
              </a:ext>
            </a:extLst>
          </p:cNvPr>
          <p:cNvSpPr/>
          <p:nvPr/>
        </p:nvSpPr>
        <p:spPr>
          <a:xfrm>
            <a:off x="0" y="-46818"/>
            <a:ext cx="12192000" cy="1346011"/>
          </a:xfrm>
          <a:prstGeom prst="rect">
            <a:avLst/>
          </a:prstGeom>
          <a:solidFill>
            <a:schemeClr val="bg2"/>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87D5978F-F5F1-5B9F-0412-EC8975160B73}"/>
              </a:ext>
            </a:extLst>
          </p:cNvPr>
          <p:cNvPicPr>
            <a:picLocks noChangeAspect="1"/>
          </p:cNvPicPr>
          <p:nvPr/>
        </p:nvPicPr>
        <p:blipFill>
          <a:blip r:embed="rId5"/>
          <a:stretch>
            <a:fillRect/>
          </a:stretch>
        </p:blipFill>
        <p:spPr>
          <a:xfrm>
            <a:off x="9650509" y="328551"/>
            <a:ext cx="2072820" cy="688908"/>
          </a:xfrm>
          <a:prstGeom prst="rect">
            <a:avLst/>
          </a:prstGeom>
        </p:spPr>
      </p:pic>
      <p:sp>
        <p:nvSpPr>
          <p:cNvPr id="2" name="Title 6">
            <a:extLst>
              <a:ext uri="{FF2B5EF4-FFF2-40B4-BE49-F238E27FC236}">
                <a16:creationId xmlns:a16="http://schemas.microsoft.com/office/drawing/2014/main" id="{621BE282-BE9C-A044-6ACE-5E18071440E9}"/>
              </a:ext>
            </a:extLst>
          </p:cNvPr>
          <p:cNvSpPr txBox="1"/>
          <p:nvPr>
            <p:custDataLst>
              <p:tags r:id="rId1"/>
            </p:custDataLst>
          </p:nvPr>
        </p:nvSpPr>
        <p:spPr>
          <a:xfrm>
            <a:off x="-132315" y="295374"/>
            <a:ext cx="9691808" cy="793651"/>
          </a:xfrm>
          <a:prstGeom prst="rect">
            <a:avLst/>
          </a:prstGeom>
          <a:noFill/>
          <a:ln w="3175">
            <a:noFill/>
            <a:prstDash val="dash"/>
          </a:ln>
        </p:spPr>
        <p:txBody>
          <a:bodyPr lIns="72000" tIns="36000" rIns="72000" bIns="36000" anchor="b">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ctr" fontAlgn="auto">
              <a:lnSpc>
                <a:spcPct val="100000"/>
              </a:lnSpc>
              <a:spcAft>
                <a:spcPts val="0"/>
              </a:spcAft>
              <a:defRPr/>
            </a:pPr>
            <a:r>
              <a:rPr altLang="zh-CN" sz="2400" b="1" spc="150" dirty="0">
                <a:ln w="3175">
                  <a:noFill/>
                  <a:prstDash val="dash"/>
                </a:ln>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Calibri" panose="020F0502020204030204" pitchFamily="34" charset="0"/>
              </a:rPr>
              <a:t>Terahertz waves resonate at the same frequency </a:t>
            </a:r>
          </a:p>
          <a:p>
            <a:pPr fontAlgn="auto">
              <a:lnSpc>
                <a:spcPct val="100000"/>
              </a:lnSpc>
              <a:spcAft>
                <a:spcPts val="0"/>
              </a:spcAft>
              <a:defRPr/>
            </a:pPr>
            <a:r>
              <a:rPr altLang="zh-CN" sz="2400" b="1" spc="150" dirty="0">
                <a:ln w="3175">
                  <a:noFill/>
                  <a:prstDash val="dash"/>
                </a:ln>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Calibri" panose="020F0502020204030204" pitchFamily="34" charset="0"/>
              </a:rPr>
              <a:t>       as human cells</a:t>
            </a:r>
            <a:endParaRPr lang="zh-CN" altLang="en-US" sz="2400" b="1" spc="150" dirty="0">
              <a:ln w="3175">
                <a:noFill/>
                <a:prstDash val="dash"/>
              </a:ln>
              <a:effectLst>
                <a:outerShdw blurRad="38100" dist="38100" dir="2700000" algn="tl">
                  <a:srgbClr val="000000">
                    <a:alpha val="43137"/>
                  </a:srgbClr>
                </a:outerShdw>
              </a:effectLst>
              <a:latin typeface="Century Gothic" panose="020B0502020202020204" pitchFamily="34" charset="0"/>
              <a:ea typeface="Microsoft YaHei" panose="020B0503020204020204" pitchFamily="34" charset="-122"/>
              <a:cs typeface="Calibri" panose="020F0502020204030204" pitchFamily="34" charset="0"/>
            </a:endParaRPr>
          </a:p>
        </p:txBody>
      </p:sp>
      <p:pic>
        <p:nvPicPr>
          <p:cNvPr id="10" name="图片 2" descr="121">
            <a:extLst>
              <a:ext uri="{FF2B5EF4-FFF2-40B4-BE49-F238E27FC236}">
                <a16:creationId xmlns:a16="http://schemas.microsoft.com/office/drawing/2014/main" id="{50D93D3E-5C8A-BB05-DE84-030FF93092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68" r="13765"/>
          <a:stretch/>
        </p:blipFill>
        <p:spPr bwMode="auto">
          <a:xfrm>
            <a:off x="5869459" y="1963738"/>
            <a:ext cx="5647038"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759EFF81-0EE4-39A5-7DC7-8C6A8FB40539}"/>
              </a:ext>
            </a:extLst>
          </p:cNvPr>
          <p:cNvSpPr/>
          <p:nvPr/>
        </p:nvSpPr>
        <p:spPr>
          <a:xfrm>
            <a:off x="270514" y="2797278"/>
            <a:ext cx="5402401" cy="264617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4000" dirty="0">
              <a:effectLst>
                <a:outerShdw blurRad="38100" dist="38100" dir="2700000" algn="tl">
                  <a:srgbClr val="000000">
                    <a:alpha val="43137"/>
                  </a:srgbClr>
                </a:outerShdw>
              </a:effectLst>
              <a:latin typeface="Century Gothic" panose="020B0502020202020204" pitchFamily="34" charset="0"/>
            </a:endParaRPr>
          </a:p>
        </p:txBody>
      </p:sp>
      <p:sp>
        <p:nvSpPr>
          <p:cNvPr id="11" name="文本框 3">
            <a:extLst>
              <a:ext uri="{FF2B5EF4-FFF2-40B4-BE49-F238E27FC236}">
                <a16:creationId xmlns:a16="http://schemas.microsoft.com/office/drawing/2014/main" id="{B2E10ABD-B3D2-3555-05FF-F71600F6C896}"/>
              </a:ext>
            </a:extLst>
          </p:cNvPr>
          <p:cNvSpPr txBox="1"/>
          <p:nvPr/>
        </p:nvSpPr>
        <p:spPr>
          <a:xfrm>
            <a:off x="8353425" y="3184525"/>
            <a:ext cx="1649413" cy="369888"/>
          </a:xfrm>
          <a:prstGeom prst="rect">
            <a:avLst/>
          </a:prstGeom>
          <a:noFill/>
        </p:spPr>
        <p:txBody>
          <a:bodyPr>
            <a:spAutoFit/>
          </a:bodyPr>
          <a:lstStyle/>
          <a:p>
            <a:pPr eaLnBrk="1" fontAlgn="auto" hangingPunct="1">
              <a:spcBef>
                <a:spcPts val="0"/>
              </a:spcBef>
              <a:spcAft>
                <a:spcPts val="0"/>
              </a:spcAft>
              <a:defRPr/>
            </a:pPr>
            <a:r>
              <a:rPr lang="en-MY" altLang="zh-CN" b="1" dirty="0">
                <a:solidFill>
                  <a:schemeClr val="accent5">
                    <a:lumMod val="50000"/>
                  </a:schemeClr>
                </a:solidFill>
                <a:ea typeface="+mn-ea"/>
                <a:cs typeface="Calibri" panose="020F0502020204030204" pitchFamily="34" charset="0"/>
              </a:rPr>
              <a:t>Normal  cell</a:t>
            </a:r>
            <a:endParaRPr lang="zh-CN" altLang="en-US" b="1" dirty="0">
              <a:solidFill>
                <a:schemeClr val="accent5">
                  <a:lumMod val="50000"/>
                </a:schemeClr>
              </a:solidFill>
              <a:ea typeface="+mn-ea"/>
              <a:cs typeface="Calibri" panose="020F0502020204030204" pitchFamily="34" charset="0"/>
            </a:endParaRPr>
          </a:p>
        </p:txBody>
      </p:sp>
      <p:sp>
        <p:nvSpPr>
          <p:cNvPr id="12" name="文本框 4">
            <a:extLst>
              <a:ext uri="{FF2B5EF4-FFF2-40B4-BE49-F238E27FC236}">
                <a16:creationId xmlns:a16="http://schemas.microsoft.com/office/drawing/2014/main" id="{E19FEF3E-E60C-1F13-169E-6B7A6A81314E}"/>
              </a:ext>
            </a:extLst>
          </p:cNvPr>
          <p:cNvSpPr txBox="1"/>
          <p:nvPr/>
        </p:nvSpPr>
        <p:spPr>
          <a:xfrm>
            <a:off x="8072438" y="5172075"/>
            <a:ext cx="2209800" cy="369888"/>
          </a:xfrm>
          <a:prstGeom prst="rect">
            <a:avLst/>
          </a:prstGeom>
          <a:noFill/>
        </p:spPr>
        <p:txBody>
          <a:bodyPr>
            <a:spAutoFit/>
          </a:bodyPr>
          <a:lstStyle/>
          <a:p>
            <a:pPr eaLnBrk="1" fontAlgn="auto" hangingPunct="1">
              <a:spcBef>
                <a:spcPts val="0"/>
              </a:spcBef>
              <a:spcAft>
                <a:spcPts val="0"/>
              </a:spcAft>
              <a:defRPr/>
            </a:pPr>
            <a:r>
              <a:rPr lang="en-MY" altLang="zh-CN" b="1" dirty="0">
                <a:solidFill>
                  <a:schemeClr val="accent5">
                    <a:lumMod val="50000"/>
                  </a:schemeClr>
                </a:solidFill>
                <a:ea typeface="+mn-ea"/>
                <a:cs typeface="Calibri" panose="020F0502020204030204" pitchFamily="34" charset="0"/>
              </a:rPr>
              <a:t>Terahertz waves</a:t>
            </a:r>
            <a:endParaRPr lang="zh-CN" altLang="en-US" b="1" dirty="0">
              <a:solidFill>
                <a:schemeClr val="accent5">
                  <a:lumMod val="50000"/>
                </a:schemeClr>
              </a:solidFill>
              <a:ea typeface="+mn-ea"/>
              <a:cs typeface="Calibri" panose="020F0502020204030204" pitchFamily="34" charset="0"/>
            </a:endParaRPr>
          </a:p>
        </p:txBody>
      </p:sp>
      <p:sp>
        <p:nvSpPr>
          <p:cNvPr id="8" name="文本框 1">
            <a:extLst>
              <a:ext uri="{FF2B5EF4-FFF2-40B4-BE49-F238E27FC236}">
                <a16:creationId xmlns:a16="http://schemas.microsoft.com/office/drawing/2014/main" id="{832F9C3B-E5FC-1837-CF23-7E606AA60E0D}"/>
              </a:ext>
            </a:extLst>
          </p:cNvPr>
          <p:cNvSpPr txBox="1"/>
          <p:nvPr/>
        </p:nvSpPr>
        <p:spPr>
          <a:xfrm>
            <a:off x="675503" y="2836811"/>
            <a:ext cx="4592424" cy="2567113"/>
          </a:xfrm>
          <a:prstGeom prst="rect">
            <a:avLst/>
          </a:prstGeom>
          <a:noFill/>
        </p:spPr>
        <p:txBody>
          <a:bodyPr wrap="square">
            <a:spAutoFit/>
          </a:bodyPr>
          <a:lstStyle/>
          <a:p>
            <a:pPr algn="just" eaLnBrk="1" fontAlgn="auto" hangingPunct="1">
              <a:lnSpc>
                <a:spcPct val="150000"/>
              </a:lnSpc>
              <a:spcBef>
                <a:spcPts val="0"/>
              </a:spcBef>
              <a:spcAft>
                <a:spcPts val="0"/>
              </a:spcAft>
              <a:defRPr/>
            </a:pPr>
            <a:r>
              <a:rPr lang="en-MY" altLang="zh-CN" sz="2200" dirty="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mn-ea"/>
              </a:rPr>
              <a:t>In the 1980s, American scientists discovered a kind of light with the same vibration frequency as normal cells and it was called </a:t>
            </a:r>
            <a:r>
              <a:rPr lang="en-MY" altLang="zh-CN" sz="2200" b="1" dirty="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mn-ea"/>
              </a:rPr>
              <a:t>Terahertz waves</a:t>
            </a:r>
            <a:r>
              <a:rPr lang="en-MY" altLang="zh-CN" sz="2200" dirty="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mn-ea"/>
              </a:rPr>
              <a:t>.</a:t>
            </a:r>
            <a:endParaRPr lang="zh-CN" altLang="en-US" sz="2200" dirty="0">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mn-ea"/>
            </a:endParaRPr>
          </a:p>
        </p:txBody>
      </p:sp>
    </p:spTree>
    <p:extLst>
      <p:ext uri="{BB962C8B-B14F-4D97-AF65-F5344CB8AC3E}">
        <p14:creationId xmlns:p14="http://schemas.microsoft.com/office/powerpoint/2010/main" val="3881502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 calcmode="lin" valueType="num">
                                      <p:cBhvr additive="base">
                                        <p:cTn id="2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85C92D-F60D-B00A-A5D1-F902D544DB9C}"/>
              </a:ext>
            </a:extLst>
          </p:cNvPr>
          <p:cNvPicPr>
            <a:picLocks noChangeAspect="1"/>
          </p:cNvPicPr>
          <p:nvPr/>
        </p:nvPicPr>
        <p:blipFill rotWithShape="1">
          <a:blip r:embed="rId3">
            <a:extLst>
              <a:ext uri="{28A0092B-C50C-407E-A947-70E740481C1C}">
                <a14:useLocalDpi xmlns:a14="http://schemas.microsoft.com/office/drawing/2010/main" val="0"/>
              </a:ext>
            </a:extLst>
          </a:blip>
          <a:srcRect t="43664"/>
          <a:stretch/>
        </p:blipFill>
        <p:spPr>
          <a:xfrm>
            <a:off x="-1" y="-6038"/>
            <a:ext cx="12239919" cy="6864037"/>
          </a:xfrm>
          <a:prstGeom prst="rect">
            <a:avLst/>
          </a:prstGeom>
        </p:spPr>
      </p:pic>
      <p:sp>
        <p:nvSpPr>
          <p:cNvPr id="65" name="空心弧 64"/>
          <p:cNvSpPr/>
          <p:nvPr/>
        </p:nvSpPr>
        <p:spPr>
          <a:xfrm rot="17483404">
            <a:off x="3191834" y="1521027"/>
            <a:ext cx="1772155" cy="1772155"/>
          </a:xfrm>
          <a:prstGeom prst="blockArc">
            <a:avLst>
              <a:gd name="adj1" fmla="val 4678402"/>
              <a:gd name="adj2" fmla="val 2729066"/>
              <a:gd name="adj3" fmla="val 12724"/>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nvGrpSpPr>
          <p:cNvPr id="66" name="组合 65"/>
          <p:cNvGrpSpPr/>
          <p:nvPr/>
        </p:nvGrpSpPr>
        <p:grpSpPr>
          <a:xfrm>
            <a:off x="3183927" y="1513120"/>
            <a:ext cx="1787972" cy="1787972"/>
            <a:chOff x="900439" y="3690248"/>
            <a:chExt cx="1787972" cy="1787972"/>
          </a:xfrm>
        </p:grpSpPr>
        <p:grpSp>
          <p:nvGrpSpPr>
            <p:cNvPr id="68" name="组合 67"/>
            <p:cNvGrpSpPr/>
            <p:nvPr/>
          </p:nvGrpSpPr>
          <p:grpSpPr>
            <a:xfrm>
              <a:off x="900439" y="3690248"/>
              <a:ext cx="1787972" cy="1787972"/>
              <a:chOff x="996450" y="4231619"/>
              <a:chExt cx="2181086" cy="2181086"/>
            </a:xfrm>
            <a:effectLst>
              <a:outerShdw blurRad="215900" sx="103000" sy="103000" algn="ctr" rotWithShape="0">
                <a:prstClr val="black">
                  <a:alpha val="40000"/>
                </a:prstClr>
              </a:outerShdw>
            </a:effectLst>
          </p:grpSpPr>
          <p:sp>
            <p:nvSpPr>
              <p:cNvPr id="72" name="椭圆 71"/>
              <p:cNvSpPr/>
              <p:nvPr/>
            </p:nvSpPr>
            <p:spPr>
              <a:xfrm>
                <a:off x="1301652" y="4536821"/>
                <a:ext cx="1570682" cy="157068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sp>
            <p:nvSpPr>
              <p:cNvPr id="73" name="椭圆 72"/>
              <p:cNvSpPr/>
              <p:nvPr/>
            </p:nvSpPr>
            <p:spPr>
              <a:xfrm>
                <a:off x="996450" y="4231619"/>
                <a:ext cx="2181086" cy="2181086"/>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69" name="组合 68"/>
            <p:cNvGrpSpPr/>
            <p:nvPr/>
          </p:nvGrpSpPr>
          <p:grpSpPr>
            <a:xfrm>
              <a:off x="1174850" y="3964659"/>
              <a:ext cx="1239151" cy="1239151"/>
              <a:chOff x="304800" y="673100"/>
              <a:chExt cx="4000500" cy="4000500"/>
            </a:xfrm>
            <a:effectLst>
              <a:outerShdw blurRad="444500" dist="254000" dir="8100000" algn="tr" rotWithShape="0">
                <a:prstClr val="black">
                  <a:alpha val="5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sp>
            <p:nvSpPr>
              <p:cNvPr id="71" name="椭圆 70"/>
              <p:cNvSpPr/>
              <p:nvPr/>
            </p:nvSpPr>
            <p:spPr>
              <a:xfrm>
                <a:off x="393966" y="766742"/>
                <a:ext cx="3774377" cy="37743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grpSp>
      </p:grpSp>
      <p:sp>
        <p:nvSpPr>
          <p:cNvPr id="74" name="空心弧 73"/>
          <p:cNvSpPr/>
          <p:nvPr/>
        </p:nvSpPr>
        <p:spPr>
          <a:xfrm rot="13534012">
            <a:off x="5789684" y="1521027"/>
            <a:ext cx="1772155" cy="1772155"/>
          </a:xfrm>
          <a:prstGeom prst="blockArc">
            <a:avLst>
              <a:gd name="adj1" fmla="val 3417581"/>
              <a:gd name="adj2" fmla="val 20200934"/>
              <a:gd name="adj3" fmla="val 12406"/>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nvGrpSpPr>
          <p:cNvPr id="75" name="组合 74"/>
          <p:cNvGrpSpPr/>
          <p:nvPr/>
        </p:nvGrpSpPr>
        <p:grpSpPr>
          <a:xfrm>
            <a:off x="5781776" y="1513120"/>
            <a:ext cx="1787972" cy="1787972"/>
            <a:chOff x="900439" y="3690248"/>
            <a:chExt cx="1787972" cy="1787972"/>
          </a:xfrm>
        </p:grpSpPr>
        <p:grpSp>
          <p:nvGrpSpPr>
            <p:cNvPr id="76" name="组合 75"/>
            <p:cNvGrpSpPr/>
            <p:nvPr/>
          </p:nvGrpSpPr>
          <p:grpSpPr>
            <a:xfrm>
              <a:off x="900439" y="3690248"/>
              <a:ext cx="1787972" cy="1787972"/>
              <a:chOff x="996450" y="4231619"/>
              <a:chExt cx="2181086" cy="2181086"/>
            </a:xfrm>
            <a:effectLst>
              <a:outerShdw blurRad="215900" sx="103000" sy="103000" algn="ctr" rotWithShape="0">
                <a:prstClr val="black">
                  <a:alpha val="40000"/>
                </a:prstClr>
              </a:outerShdw>
            </a:effectLst>
          </p:grpSpPr>
          <p:sp>
            <p:nvSpPr>
              <p:cNvPr id="80" name="椭圆 79"/>
              <p:cNvSpPr/>
              <p:nvPr/>
            </p:nvSpPr>
            <p:spPr>
              <a:xfrm>
                <a:off x="1301652" y="4536821"/>
                <a:ext cx="1570682" cy="157068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sp>
            <p:nvSpPr>
              <p:cNvPr id="81" name="椭圆 80"/>
              <p:cNvSpPr/>
              <p:nvPr/>
            </p:nvSpPr>
            <p:spPr>
              <a:xfrm>
                <a:off x="996450" y="4231619"/>
                <a:ext cx="2181086" cy="2181086"/>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77" name="组合 76"/>
            <p:cNvGrpSpPr/>
            <p:nvPr/>
          </p:nvGrpSpPr>
          <p:grpSpPr>
            <a:xfrm>
              <a:off x="1174850" y="3964659"/>
              <a:ext cx="1239151" cy="1239151"/>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sp>
            <p:nvSpPr>
              <p:cNvPr id="79" name="椭圆 78"/>
              <p:cNvSpPr/>
              <p:nvPr/>
            </p:nvSpPr>
            <p:spPr>
              <a:xfrm>
                <a:off x="393966" y="766742"/>
                <a:ext cx="3774377" cy="37743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grpSp>
      </p:grpSp>
      <p:sp>
        <p:nvSpPr>
          <p:cNvPr id="82" name="空心弧 81"/>
          <p:cNvSpPr/>
          <p:nvPr/>
        </p:nvSpPr>
        <p:spPr>
          <a:xfrm rot="11481786">
            <a:off x="8293492" y="1521027"/>
            <a:ext cx="1772155" cy="1772155"/>
          </a:xfrm>
          <a:prstGeom prst="blockArc">
            <a:avLst>
              <a:gd name="adj1" fmla="val 4641368"/>
              <a:gd name="adj2" fmla="val 3266290"/>
              <a:gd name="adj3" fmla="val 1202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nvGrpSpPr>
          <p:cNvPr id="83" name="组合 82"/>
          <p:cNvGrpSpPr/>
          <p:nvPr/>
        </p:nvGrpSpPr>
        <p:grpSpPr>
          <a:xfrm>
            <a:off x="8285583" y="1512900"/>
            <a:ext cx="1787972" cy="1787972"/>
            <a:chOff x="900439" y="3690248"/>
            <a:chExt cx="1787972" cy="1787972"/>
          </a:xfrm>
        </p:grpSpPr>
        <p:grpSp>
          <p:nvGrpSpPr>
            <p:cNvPr id="84" name="组合 83"/>
            <p:cNvGrpSpPr/>
            <p:nvPr/>
          </p:nvGrpSpPr>
          <p:grpSpPr>
            <a:xfrm>
              <a:off x="900439" y="3690248"/>
              <a:ext cx="1787972" cy="1787972"/>
              <a:chOff x="996450" y="4231619"/>
              <a:chExt cx="2181086" cy="2181086"/>
            </a:xfrm>
            <a:effectLst>
              <a:outerShdw blurRad="215900" sx="103000" sy="103000" algn="ctr" rotWithShape="0">
                <a:prstClr val="black">
                  <a:alpha val="40000"/>
                </a:prstClr>
              </a:outerShdw>
            </a:effectLst>
          </p:grpSpPr>
          <p:sp>
            <p:nvSpPr>
              <p:cNvPr id="88" name="椭圆 87"/>
              <p:cNvSpPr/>
              <p:nvPr/>
            </p:nvSpPr>
            <p:spPr>
              <a:xfrm>
                <a:off x="1301652" y="4536821"/>
                <a:ext cx="1570682" cy="157068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sp>
            <p:nvSpPr>
              <p:cNvPr id="89" name="椭圆 88"/>
              <p:cNvSpPr/>
              <p:nvPr/>
            </p:nvSpPr>
            <p:spPr>
              <a:xfrm>
                <a:off x="996450" y="4231619"/>
                <a:ext cx="2181086" cy="2181086"/>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85" name="组合 84"/>
            <p:cNvGrpSpPr/>
            <p:nvPr/>
          </p:nvGrpSpPr>
          <p:grpSpPr>
            <a:xfrm>
              <a:off x="1174850" y="3964659"/>
              <a:ext cx="1239151" cy="1239151"/>
              <a:chOff x="304800" y="673100"/>
              <a:chExt cx="4000500" cy="4000500"/>
            </a:xfrm>
            <a:effectLst>
              <a:outerShdw blurRad="444500" dist="254000" dir="8100000" algn="tr" rotWithShape="0">
                <a:prstClr val="black">
                  <a:alpha val="5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sp>
            <p:nvSpPr>
              <p:cNvPr id="87" name="椭圆 86"/>
              <p:cNvSpPr/>
              <p:nvPr/>
            </p:nvSpPr>
            <p:spPr>
              <a:xfrm>
                <a:off x="393966" y="766742"/>
                <a:ext cx="3774377" cy="37743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grpSp>
      </p:grpSp>
      <p:sp>
        <p:nvSpPr>
          <p:cNvPr id="90" name="空心弧 89"/>
          <p:cNvSpPr/>
          <p:nvPr/>
        </p:nvSpPr>
        <p:spPr>
          <a:xfrm rot="10015644">
            <a:off x="4610644" y="4226466"/>
            <a:ext cx="1772155" cy="1772155"/>
          </a:xfrm>
          <a:prstGeom prst="blockArc">
            <a:avLst>
              <a:gd name="adj1" fmla="val 8924312"/>
              <a:gd name="adj2" fmla="val 5328547"/>
              <a:gd name="adj3" fmla="val 13267"/>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nvGrpSpPr>
          <p:cNvPr id="91" name="组合 90"/>
          <p:cNvGrpSpPr/>
          <p:nvPr/>
        </p:nvGrpSpPr>
        <p:grpSpPr>
          <a:xfrm>
            <a:off x="4581668" y="4181200"/>
            <a:ext cx="1787972" cy="1787972"/>
            <a:chOff x="900439" y="3690246"/>
            <a:chExt cx="1787971" cy="1787971"/>
          </a:xfrm>
        </p:grpSpPr>
        <p:grpSp>
          <p:nvGrpSpPr>
            <p:cNvPr id="92" name="组合 91"/>
            <p:cNvGrpSpPr/>
            <p:nvPr/>
          </p:nvGrpSpPr>
          <p:grpSpPr>
            <a:xfrm>
              <a:off x="900439" y="3690246"/>
              <a:ext cx="1787971" cy="1787971"/>
              <a:chOff x="996450" y="4231617"/>
              <a:chExt cx="2181085" cy="2181085"/>
            </a:xfrm>
            <a:effectLst>
              <a:outerShdw blurRad="215900" sx="103000" sy="103000" algn="ctr" rotWithShape="0">
                <a:prstClr val="black">
                  <a:alpha val="40000"/>
                </a:prstClr>
              </a:outerShdw>
            </a:effectLst>
          </p:grpSpPr>
          <p:sp>
            <p:nvSpPr>
              <p:cNvPr id="96" name="椭圆 95"/>
              <p:cNvSpPr/>
              <p:nvPr/>
            </p:nvSpPr>
            <p:spPr>
              <a:xfrm>
                <a:off x="1301652" y="4536821"/>
                <a:ext cx="1570682" cy="157068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sp>
            <p:nvSpPr>
              <p:cNvPr id="97" name="椭圆 96"/>
              <p:cNvSpPr/>
              <p:nvPr/>
            </p:nvSpPr>
            <p:spPr>
              <a:xfrm>
                <a:off x="996450" y="4231619"/>
                <a:ext cx="2181086" cy="2181086"/>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93" name="组合 92"/>
            <p:cNvGrpSpPr/>
            <p:nvPr/>
          </p:nvGrpSpPr>
          <p:grpSpPr>
            <a:xfrm>
              <a:off x="1174850" y="3964659"/>
              <a:ext cx="1239151" cy="1239151"/>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sp>
            <p:nvSpPr>
              <p:cNvPr id="95" name="椭圆 94"/>
              <p:cNvSpPr/>
              <p:nvPr/>
            </p:nvSpPr>
            <p:spPr>
              <a:xfrm>
                <a:off x="393966" y="766742"/>
                <a:ext cx="3774377" cy="37743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grpSp>
      </p:grpSp>
      <p:sp>
        <p:nvSpPr>
          <p:cNvPr id="98" name="空心弧 97"/>
          <p:cNvSpPr/>
          <p:nvPr/>
        </p:nvSpPr>
        <p:spPr>
          <a:xfrm rot="16416342">
            <a:off x="7214492" y="4195102"/>
            <a:ext cx="1772155" cy="1772155"/>
          </a:xfrm>
          <a:prstGeom prst="blockArc">
            <a:avLst>
              <a:gd name="adj1" fmla="val 21266633"/>
              <a:gd name="adj2" fmla="val 17815179"/>
              <a:gd name="adj3" fmla="val 15313"/>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nvGrpSpPr>
          <p:cNvPr id="99" name="组合 98"/>
          <p:cNvGrpSpPr/>
          <p:nvPr/>
        </p:nvGrpSpPr>
        <p:grpSpPr>
          <a:xfrm>
            <a:off x="7252916" y="4190306"/>
            <a:ext cx="1776814" cy="1787972"/>
            <a:chOff x="911597" y="3690247"/>
            <a:chExt cx="1776814" cy="1787972"/>
          </a:xfrm>
        </p:grpSpPr>
        <p:grpSp>
          <p:nvGrpSpPr>
            <p:cNvPr id="100" name="组合 99"/>
            <p:cNvGrpSpPr/>
            <p:nvPr/>
          </p:nvGrpSpPr>
          <p:grpSpPr>
            <a:xfrm>
              <a:off x="911597" y="3690247"/>
              <a:ext cx="1776814" cy="1787972"/>
              <a:chOff x="1010061" y="4231618"/>
              <a:chExt cx="2167475" cy="2181086"/>
            </a:xfrm>
            <a:effectLst>
              <a:outerShdw blurRad="215900" sx="103000" sy="103000" algn="ctr" rotWithShape="0">
                <a:prstClr val="black">
                  <a:alpha val="40000"/>
                </a:prstClr>
              </a:outerShdw>
            </a:effectLst>
          </p:grpSpPr>
          <p:sp>
            <p:nvSpPr>
              <p:cNvPr id="104" name="椭圆 103"/>
              <p:cNvSpPr/>
              <p:nvPr/>
            </p:nvSpPr>
            <p:spPr>
              <a:xfrm>
                <a:off x="1301652" y="4536821"/>
                <a:ext cx="1570682" cy="157068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sp>
            <p:nvSpPr>
              <p:cNvPr id="105" name="椭圆 104"/>
              <p:cNvSpPr/>
              <p:nvPr/>
            </p:nvSpPr>
            <p:spPr>
              <a:xfrm>
                <a:off x="1010061" y="4231618"/>
                <a:ext cx="2167475" cy="2181086"/>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101" name="组合 100"/>
            <p:cNvGrpSpPr/>
            <p:nvPr/>
          </p:nvGrpSpPr>
          <p:grpSpPr>
            <a:xfrm>
              <a:off x="1174850" y="3964659"/>
              <a:ext cx="1239151" cy="1239151"/>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sp>
            <p:nvSpPr>
              <p:cNvPr id="103" name="椭圆 102"/>
              <p:cNvSpPr/>
              <p:nvPr/>
            </p:nvSpPr>
            <p:spPr>
              <a:xfrm>
                <a:off x="393966" y="766744"/>
                <a:ext cx="3774378" cy="37743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grpSp>
      </p:grpSp>
      <p:sp>
        <p:nvSpPr>
          <p:cNvPr id="106" name="TextBox 105"/>
          <p:cNvSpPr txBox="1"/>
          <p:nvPr/>
        </p:nvSpPr>
        <p:spPr>
          <a:xfrm>
            <a:off x="3386055" y="2091858"/>
            <a:ext cx="1383712" cy="523220"/>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altLang="zh-CN" sz="2800" b="1" dirty="0">
                <a:solidFill>
                  <a:srgbClr val="ED7D31"/>
                </a:solidFill>
                <a:latin typeface="Impact" panose="020B0806030902050204" pitchFamily="34" charset="0"/>
                <a:ea typeface="方正大黑简体" pitchFamily="2" charset="-122"/>
              </a:rPr>
              <a:t>Activate</a:t>
            </a:r>
            <a:endParaRPr kumimoji="0" lang="zh-CN" altLang="en-US"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endParaRPr>
          </a:p>
        </p:txBody>
      </p:sp>
      <p:sp>
        <p:nvSpPr>
          <p:cNvPr id="107" name="TextBox 106"/>
          <p:cNvSpPr txBox="1"/>
          <p:nvPr/>
        </p:nvSpPr>
        <p:spPr>
          <a:xfrm>
            <a:off x="5972362" y="2115722"/>
            <a:ext cx="1433406" cy="523220"/>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rPr>
              <a:t>Promote</a:t>
            </a:r>
            <a:endParaRPr kumimoji="0" lang="zh-CN" altLang="en-US"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endParaRPr>
          </a:p>
        </p:txBody>
      </p:sp>
      <p:sp>
        <p:nvSpPr>
          <p:cNvPr id="108" name="TextBox 107"/>
          <p:cNvSpPr txBox="1"/>
          <p:nvPr/>
        </p:nvSpPr>
        <p:spPr>
          <a:xfrm>
            <a:off x="8396342" y="2126169"/>
            <a:ext cx="1566454" cy="523220"/>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rPr>
              <a:t>Eliminate</a:t>
            </a:r>
            <a:endParaRPr kumimoji="0" lang="zh-CN" altLang="en-US"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endParaRPr>
          </a:p>
        </p:txBody>
      </p:sp>
      <p:sp>
        <p:nvSpPr>
          <p:cNvPr id="109" name="TextBox 108"/>
          <p:cNvSpPr txBox="1"/>
          <p:nvPr/>
        </p:nvSpPr>
        <p:spPr>
          <a:xfrm>
            <a:off x="4757269" y="4821660"/>
            <a:ext cx="1366080" cy="523220"/>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rPr>
              <a:t>Remove</a:t>
            </a:r>
            <a:endParaRPr kumimoji="0" lang="zh-CN" altLang="en-US"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endParaRPr>
          </a:p>
        </p:txBody>
      </p:sp>
      <p:sp>
        <p:nvSpPr>
          <p:cNvPr id="110" name="TextBox 109"/>
          <p:cNvSpPr txBox="1"/>
          <p:nvPr/>
        </p:nvSpPr>
        <p:spPr>
          <a:xfrm>
            <a:off x="7657178" y="4797530"/>
            <a:ext cx="886781" cy="523220"/>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rPr>
              <a:t>Burn</a:t>
            </a:r>
            <a:endParaRPr kumimoji="0" lang="zh-CN" altLang="en-US"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endParaRPr>
          </a:p>
        </p:txBody>
      </p:sp>
      <p:sp>
        <p:nvSpPr>
          <p:cNvPr id="2" name="文本框 1">
            <a:extLst>
              <a:ext uri="{FF2B5EF4-FFF2-40B4-BE49-F238E27FC236}">
                <a16:creationId xmlns:a16="http://schemas.microsoft.com/office/drawing/2014/main" id="{91620BBC-2416-1657-20A1-1805E46F684D}"/>
              </a:ext>
            </a:extLst>
          </p:cNvPr>
          <p:cNvSpPr txBox="1"/>
          <p:nvPr/>
        </p:nvSpPr>
        <p:spPr>
          <a:xfrm>
            <a:off x="428557" y="110140"/>
            <a:ext cx="914373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altLang="zh-CN" sz="3200" b="1" i="0" u="none" strike="noStrike" kern="1200" cap="none" spc="200" normalizeH="0" baseline="0" noProof="0" dirty="0">
                <a:ln w="3175">
                  <a:noFill/>
                  <a:prstDash val="dash"/>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charset="-122"/>
                <a:cs typeface="微软雅黑" panose="020B0503020204020204" charset="-122"/>
              </a:rPr>
              <a:t>Why choose </a:t>
            </a:r>
            <a:r>
              <a:rPr kumimoji="0" lang="en-MY" altLang="zh-CN" sz="3200" b="1" i="0" u="none" strike="noStrike" kern="1200" cap="none" spc="200" normalizeH="0" baseline="0" noProof="0" dirty="0" err="1">
                <a:ln w="3175">
                  <a:noFill/>
                  <a:prstDash val="dash"/>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charset="-122"/>
                <a:cs typeface="微软雅黑" panose="020B0503020204020204" charset="-122"/>
              </a:rPr>
              <a:t>OlyLife</a:t>
            </a:r>
            <a:r>
              <a:rPr kumimoji="0" lang="en-MY" altLang="zh-CN" sz="3200" b="1" i="0" u="none" strike="noStrike" kern="1200" cap="none" spc="200" normalizeH="0" baseline="0" noProof="0" dirty="0">
                <a:ln w="3175">
                  <a:noFill/>
                  <a:prstDash val="dash"/>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charset="-122"/>
                <a:cs typeface="微软雅黑" panose="020B0503020204020204" charset="-122"/>
              </a:rPr>
              <a:t> Tera P-90?</a:t>
            </a:r>
            <a:endParaRPr kumimoji="0" lang="zh-CN" altLang="en-US" sz="3200" b="1" i="0" u="none" strike="noStrike" kern="1200" cap="none" spc="200" normalizeH="0" baseline="0" noProof="0" dirty="0">
              <a:ln w="3175">
                <a:noFill/>
                <a:prstDash val="dash"/>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charset="-122"/>
              <a:cs typeface="微软雅黑" panose="020B0503020204020204" charset="-122"/>
            </a:endParaRPr>
          </a:p>
        </p:txBody>
      </p:sp>
      <p:sp>
        <p:nvSpPr>
          <p:cNvPr id="3" name="空心弧 2">
            <a:extLst>
              <a:ext uri="{FF2B5EF4-FFF2-40B4-BE49-F238E27FC236}">
                <a16:creationId xmlns:a16="http://schemas.microsoft.com/office/drawing/2014/main" id="{C21DB595-E243-8F13-863C-D9EF7CB7B0D9}"/>
              </a:ext>
            </a:extLst>
          </p:cNvPr>
          <p:cNvSpPr/>
          <p:nvPr/>
        </p:nvSpPr>
        <p:spPr>
          <a:xfrm rot="9070490">
            <a:off x="9614881" y="4115554"/>
            <a:ext cx="1772155" cy="1772155"/>
          </a:xfrm>
          <a:prstGeom prst="blockArc">
            <a:avLst>
              <a:gd name="adj1" fmla="val 4641368"/>
              <a:gd name="adj2" fmla="val 3266290"/>
              <a:gd name="adj3" fmla="val 1202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nvGrpSpPr>
          <p:cNvPr id="4" name="组合 3">
            <a:extLst>
              <a:ext uri="{FF2B5EF4-FFF2-40B4-BE49-F238E27FC236}">
                <a16:creationId xmlns:a16="http://schemas.microsoft.com/office/drawing/2014/main" id="{F3664A86-D225-A5C6-D945-046FAFD0DBBE}"/>
              </a:ext>
            </a:extLst>
          </p:cNvPr>
          <p:cNvGrpSpPr/>
          <p:nvPr/>
        </p:nvGrpSpPr>
        <p:grpSpPr>
          <a:xfrm>
            <a:off x="9576681" y="4083497"/>
            <a:ext cx="1787972" cy="1787972"/>
            <a:chOff x="900439" y="3690248"/>
            <a:chExt cx="1787972" cy="1787972"/>
          </a:xfrm>
        </p:grpSpPr>
        <p:grpSp>
          <p:nvGrpSpPr>
            <p:cNvPr id="5" name="组合 4">
              <a:extLst>
                <a:ext uri="{FF2B5EF4-FFF2-40B4-BE49-F238E27FC236}">
                  <a16:creationId xmlns:a16="http://schemas.microsoft.com/office/drawing/2014/main" id="{E711636B-7791-E41A-8448-B9A0CA7C28B6}"/>
                </a:ext>
              </a:extLst>
            </p:cNvPr>
            <p:cNvGrpSpPr/>
            <p:nvPr/>
          </p:nvGrpSpPr>
          <p:grpSpPr>
            <a:xfrm>
              <a:off x="900439" y="3690248"/>
              <a:ext cx="1787972" cy="1787972"/>
              <a:chOff x="996450" y="4231619"/>
              <a:chExt cx="2181086" cy="2181086"/>
            </a:xfrm>
            <a:effectLst>
              <a:outerShdw blurRad="215900" sx="103000" sy="103000" algn="ctr" rotWithShape="0">
                <a:prstClr val="black">
                  <a:alpha val="40000"/>
                </a:prstClr>
              </a:outerShdw>
            </a:effectLst>
          </p:grpSpPr>
          <p:sp>
            <p:nvSpPr>
              <p:cNvPr id="9" name="椭圆 8">
                <a:extLst>
                  <a:ext uri="{FF2B5EF4-FFF2-40B4-BE49-F238E27FC236}">
                    <a16:creationId xmlns:a16="http://schemas.microsoft.com/office/drawing/2014/main" id="{8696CA1B-CFAA-5126-7FCF-79750AA23F78}"/>
                  </a:ext>
                </a:extLst>
              </p:cNvPr>
              <p:cNvSpPr/>
              <p:nvPr/>
            </p:nvSpPr>
            <p:spPr>
              <a:xfrm>
                <a:off x="1301652" y="4536821"/>
                <a:ext cx="1570682" cy="1570682"/>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sp>
            <p:nvSpPr>
              <p:cNvPr id="10" name="椭圆 9">
                <a:extLst>
                  <a:ext uri="{FF2B5EF4-FFF2-40B4-BE49-F238E27FC236}">
                    <a16:creationId xmlns:a16="http://schemas.microsoft.com/office/drawing/2014/main" id="{A4149013-2368-2820-7211-F519D81649DA}"/>
                  </a:ext>
                </a:extLst>
              </p:cNvPr>
              <p:cNvSpPr/>
              <p:nvPr/>
            </p:nvSpPr>
            <p:spPr>
              <a:xfrm>
                <a:off x="996450" y="4231619"/>
                <a:ext cx="2181086" cy="2181086"/>
              </a:xfrm>
              <a:prstGeom prst="ellipse">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4472C4"/>
                  </a:solidFill>
                  <a:effectLst/>
                  <a:uLnTx/>
                  <a:uFillTx/>
                  <a:latin typeface="等线" panose="020F0502020204030204"/>
                  <a:ea typeface="等线" panose="02010600030101010101" pitchFamily="2" charset="-122"/>
                  <a:cs typeface="+mn-cs"/>
                </a:endParaRPr>
              </a:p>
            </p:txBody>
          </p:sp>
        </p:grpSp>
        <p:grpSp>
          <p:nvGrpSpPr>
            <p:cNvPr id="6" name="组合 5">
              <a:extLst>
                <a:ext uri="{FF2B5EF4-FFF2-40B4-BE49-F238E27FC236}">
                  <a16:creationId xmlns:a16="http://schemas.microsoft.com/office/drawing/2014/main" id="{2DC5746E-4843-C3BD-B180-3C6965DA1AA2}"/>
                </a:ext>
              </a:extLst>
            </p:cNvPr>
            <p:cNvGrpSpPr/>
            <p:nvPr/>
          </p:nvGrpSpPr>
          <p:grpSpPr>
            <a:xfrm>
              <a:off x="1174850" y="3964659"/>
              <a:ext cx="1239151" cy="1239151"/>
              <a:chOff x="304800" y="673100"/>
              <a:chExt cx="4000500" cy="4000500"/>
            </a:xfrm>
            <a:effectLst>
              <a:outerShdw blurRad="444500" dist="254000" dir="8100000" algn="tr" rotWithShape="0">
                <a:prstClr val="black">
                  <a:alpha val="50000"/>
                </a:prstClr>
              </a:outerShdw>
            </a:effectLst>
          </p:grpSpPr>
          <p:sp>
            <p:nvSpPr>
              <p:cNvPr id="7" name="同心圆 85">
                <a:extLst>
                  <a:ext uri="{FF2B5EF4-FFF2-40B4-BE49-F238E27FC236}">
                    <a16:creationId xmlns:a16="http://schemas.microsoft.com/office/drawing/2014/main" id="{E5C84DF8-ADD4-19B7-B0C7-303C53D73264}"/>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sp>
            <p:nvSpPr>
              <p:cNvPr id="8" name="椭圆 7">
                <a:extLst>
                  <a:ext uri="{FF2B5EF4-FFF2-40B4-BE49-F238E27FC236}">
                    <a16:creationId xmlns:a16="http://schemas.microsoft.com/office/drawing/2014/main" id="{8BED4209-A8A4-87CF-B0FC-09913FBC396E}"/>
                  </a:ext>
                </a:extLst>
              </p:cNvPr>
              <p:cNvSpPr/>
              <p:nvPr/>
            </p:nvSpPr>
            <p:spPr>
              <a:xfrm>
                <a:off x="393966" y="766742"/>
                <a:ext cx="3774377" cy="37743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4472C4"/>
                  </a:solidFill>
                  <a:effectLst/>
                  <a:uLnTx/>
                  <a:uFillTx/>
                  <a:latin typeface="等线" panose="020F0502020204030204"/>
                  <a:ea typeface="微软雅黑" pitchFamily="34" charset="-122"/>
                  <a:cs typeface="+mn-cs"/>
                </a:endParaRPr>
              </a:p>
            </p:txBody>
          </p:sp>
        </p:grpSp>
      </p:grpSp>
      <p:sp>
        <p:nvSpPr>
          <p:cNvPr id="11" name="TextBox 107">
            <a:extLst>
              <a:ext uri="{FF2B5EF4-FFF2-40B4-BE49-F238E27FC236}">
                <a16:creationId xmlns:a16="http://schemas.microsoft.com/office/drawing/2014/main" id="{F6FBCCEF-4DB3-2F3A-9044-FED24A5A8D66}"/>
              </a:ext>
            </a:extLst>
          </p:cNvPr>
          <p:cNvSpPr txBox="1"/>
          <p:nvPr/>
        </p:nvSpPr>
        <p:spPr>
          <a:xfrm>
            <a:off x="9851092" y="4794635"/>
            <a:ext cx="1284326" cy="523220"/>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altLang="zh-CN"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rPr>
              <a:t>Relieve</a:t>
            </a:r>
            <a:endParaRPr kumimoji="0" lang="zh-CN" altLang="en-US" sz="2800" b="1" i="0" u="none" strike="noStrike" kern="1200" cap="none" spc="0" normalizeH="0" baseline="0" noProof="0" dirty="0">
              <a:ln>
                <a:noFill/>
              </a:ln>
              <a:solidFill>
                <a:srgbClr val="ED7D31"/>
              </a:solidFill>
              <a:effectLst/>
              <a:uLnTx/>
              <a:uFillTx/>
              <a:latin typeface="Impact" panose="020B0806030902050204" pitchFamily="34" charset="0"/>
              <a:ea typeface="方正大黑简体" pitchFamily="2" charset="-122"/>
              <a:cs typeface="+mn-cs"/>
            </a:endParaRPr>
          </a:p>
        </p:txBody>
      </p:sp>
      <p:sp>
        <p:nvSpPr>
          <p:cNvPr id="13" name="文本框 12">
            <a:extLst>
              <a:ext uri="{FF2B5EF4-FFF2-40B4-BE49-F238E27FC236}">
                <a16:creationId xmlns:a16="http://schemas.microsoft.com/office/drawing/2014/main" id="{77A870DE-22D2-A485-7F59-BF17A1BAF921}"/>
              </a:ext>
            </a:extLst>
          </p:cNvPr>
          <p:cNvSpPr txBox="1"/>
          <p:nvPr/>
        </p:nvSpPr>
        <p:spPr>
          <a:xfrm>
            <a:off x="2769397" y="3333103"/>
            <a:ext cx="25061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altLang="zh-CN" b="1" dirty="0">
                <a:effectLst>
                  <a:outerShdw blurRad="38100" dist="38100" dir="2700000" algn="tl">
                    <a:srgbClr val="000000">
                      <a:alpha val="43137"/>
                    </a:srgbClr>
                  </a:outerShdw>
                </a:effectLst>
                <a:highlight>
                  <a:srgbClr val="C0C0C0"/>
                </a:highlight>
                <a:latin typeface="Century Gothic" panose="020B0502020202020204" pitchFamily="34" charset="0"/>
                <a:ea typeface="微软雅黑" panose="020B0503020204020204" pitchFamily="34" charset="-122"/>
              </a:rPr>
              <a:t>Activates cells &amp; energy</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endParaRPr>
          </a:p>
        </p:txBody>
      </p:sp>
      <p:sp>
        <p:nvSpPr>
          <p:cNvPr id="15" name="文本框 14">
            <a:extLst>
              <a:ext uri="{FF2B5EF4-FFF2-40B4-BE49-F238E27FC236}">
                <a16:creationId xmlns:a16="http://schemas.microsoft.com/office/drawing/2014/main" id="{48CCB208-FEB1-AD22-A39A-CD90078BBC51}"/>
              </a:ext>
            </a:extLst>
          </p:cNvPr>
          <p:cNvSpPr txBox="1"/>
          <p:nvPr/>
        </p:nvSpPr>
        <p:spPr>
          <a:xfrm>
            <a:off x="5026490" y="3326465"/>
            <a:ext cx="32985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altLang="zh-CN" b="1" dirty="0">
                <a:effectLst>
                  <a:outerShdw blurRad="38100" dist="38100" dir="2700000" algn="tl">
                    <a:srgbClr val="000000">
                      <a:alpha val="43137"/>
                    </a:srgbClr>
                  </a:outerShdw>
                </a:effectLst>
                <a:highlight>
                  <a:srgbClr val="C0C0C0"/>
                </a:highlight>
                <a:latin typeface="Century Gothic" panose="020B0502020202020204" pitchFamily="34" charset="0"/>
                <a:ea typeface="微软雅黑" panose="020B0503020204020204" pitchFamily="34" charset="-122"/>
              </a:rPr>
              <a:t>Promotes microcirculation, metabolism and meridians</a:t>
            </a:r>
            <a:endParaRPr kumimoji="0" lang="en-MY" altLang="zh-CN"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C7D529AF-8976-6085-29B0-32049BB286FA}"/>
              </a:ext>
            </a:extLst>
          </p:cNvPr>
          <p:cNvSpPr txBox="1"/>
          <p:nvPr/>
        </p:nvSpPr>
        <p:spPr>
          <a:xfrm>
            <a:off x="8166503" y="3331941"/>
            <a:ext cx="20865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rPr>
              <a:t>Eliminate cold-dampness</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FE43E5FF-566F-BEA4-7F7D-C3CF20D0E3B5}"/>
              </a:ext>
            </a:extLst>
          </p:cNvPr>
          <p:cNvSpPr txBox="1"/>
          <p:nvPr/>
        </p:nvSpPr>
        <p:spPr>
          <a:xfrm>
            <a:off x="4211140" y="5969174"/>
            <a:ext cx="24231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rPr>
              <a:t>Removes toxins &amp; waste</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endParaRPr>
          </a:p>
        </p:txBody>
      </p:sp>
      <p:sp>
        <p:nvSpPr>
          <p:cNvPr id="21" name="文本框 20">
            <a:extLst>
              <a:ext uri="{FF2B5EF4-FFF2-40B4-BE49-F238E27FC236}">
                <a16:creationId xmlns:a16="http://schemas.microsoft.com/office/drawing/2014/main" id="{FBB9F572-E4E7-8B76-17C7-FF1421FD8143}"/>
              </a:ext>
            </a:extLst>
          </p:cNvPr>
          <p:cNvSpPr txBox="1"/>
          <p:nvPr/>
        </p:nvSpPr>
        <p:spPr>
          <a:xfrm>
            <a:off x="6912391" y="5969175"/>
            <a:ext cx="23854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rPr>
              <a:t>Burn fat &amp; body shaping</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endParaRPr>
          </a:p>
        </p:txBody>
      </p:sp>
      <p:sp>
        <p:nvSpPr>
          <p:cNvPr id="23" name="文本框 22">
            <a:extLst>
              <a:ext uri="{FF2B5EF4-FFF2-40B4-BE49-F238E27FC236}">
                <a16:creationId xmlns:a16="http://schemas.microsoft.com/office/drawing/2014/main" id="{A82FE5C9-C7B9-81CF-BEB4-C8CA9E029BCA}"/>
              </a:ext>
            </a:extLst>
          </p:cNvPr>
          <p:cNvSpPr txBox="1"/>
          <p:nvPr/>
        </p:nvSpPr>
        <p:spPr>
          <a:xfrm>
            <a:off x="9122126" y="5946790"/>
            <a:ext cx="2667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b="1" i="0" u="none" strike="noStrike" kern="1200" cap="none" spc="0" normalizeH="0" baseline="0" noProof="0" dirty="0">
                <a:ln>
                  <a:noFill/>
                </a:ln>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rPr>
              <a:t>Relieves inflammation, pain &amp; fatigue</a:t>
            </a:r>
          </a:p>
        </p:txBody>
      </p:sp>
      <p:grpSp>
        <p:nvGrpSpPr>
          <p:cNvPr id="14" name="Group 13">
            <a:extLst>
              <a:ext uri="{FF2B5EF4-FFF2-40B4-BE49-F238E27FC236}">
                <a16:creationId xmlns:a16="http://schemas.microsoft.com/office/drawing/2014/main" id="{731F47A1-6B92-F847-B628-95CA15142376}"/>
              </a:ext>
            </a:extLst>
          </p:cNvPr>
          <p:cNvGrpSpPr/>
          <p:nvPr/>
        </p:nvGrpSpPr>
        <p:grpSpPr>
          <a:xfrm>
            <a:off x="-41468" y="2357694"/>
            <a:ext cx="3952739" cy="3663536"/>
            <a:chOff x="-148932" y="2719998"/>
            <a:chExt cx="3332859" cy="3456078"/>
          </a:xfrm>
        </p:grpSpPr>
        <p:pic>
          <p:nvPicPr>
            <p:cNvPr id="24" name="图片 7" descr="C:/Users/admin/AppData/Local/Temp/picturecompress_20210317160642/output_1.pngoutput_1">
              <a:extLst>
                <a:ext uri="{FF2B5EF4-FFF2-40B4-BE49-F238E27FC236}">
                  <a16:creationId xmlns:a16="http://schemas.microsoft.com/office/drawing/2014/main" id="{45DB34DE-B57E-5C3E-7928-8C2029502917}"/>
                </a:ext>
              </a:extLst>
            </p:cNvPr>
            <p:cNvPicPr>
              <a:picLocks noChangeAspect="1"/>
            </p:cNvPicPr>
            <p:nvPr/>
          </p:nvPicPr>
          <p:blipFill>
            <a:blip r:embed="rId5"/>
            <a:stretch>
              <a:fillRect/>
            </a:stretch>
          </p:blipFill>
          <p:spPr>
            <a:xfrm>
              <a:off x="-148932" y="3917438"/>
              <a:ext cx="3332859" cy="2258638"/>
            </a:xfrm>
            <a:prstGeom prst="rect">
              <a:avLst/>
            </a:prstGeom>
          </p:spPr>
        </p:pic>
        <p:sp>
          <p:nvSpPr>
            <p:cNvPr id="26" name="文本框 25">
              <a:extLst>
                <a:ext uri="{FF2B5EF4-FFF2-40B4-BE49-F238E27FC236}">
                  <a16:creationId xmlns:a16="http://schemas.microsoft.com/office/drawing/2014/main" id="{860445B9-750F-B773-F04F-C662AE30B73D}"/>
                </a:ext>
              </a:extLst>
            </p:cNvPr>
            <p:cNvSpPr txBox="1"/>
            <p:nvPr/>
          </p:nvSpPr>
          <p:spPr>
            <a:xfrm>
              <a:off x="-103578" y="2719998"/>
              <a:ext cx="28094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rPr>
                <a:t>6 Long-Term Use Benefits</a:t>
              </a:r>
              <a:endParaRPr kumimoji="0" lang="en-US" altLang="zh-CN" sz="28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err="1">
                  <a:solidFill>
                    <a:srgbClr val="F47920"/>
                  </a:solidFill>
                  <a:effectLst>
                    <a:outerShdw blurRad="38100" dist="38100" dir="2700000" algn="tl">
                      <a:srgbClr val="000000">
                        <a:alpha val="43137"/>
                      </a:srgbClr>
                    </a:outerShdw>
                  </a:effectLst>
                  <a:highlight>
                    <a:srgbClr val="C0C0C0"/>
                  </a:highlight>
                  <a:latin typeface="Century Gothic" panose="020B0502020202020204" pitchFamily="34" charset="0"/>
                  <a:ea typeface="微软雅黑" panose="020B0503020204020204" pitchFamily="34" charset="-122"/>
                </a:rPr>
                <a:t>OlyLife</a:t>
              </a:r>
              <a:r>
                <a:rPr lang="en-US" altLang="zh-CN" sz="2400" b="1" dirty="0">
                  <a:solidFill>
                    <a:srgbClr val="F47920"/>
                  </a:solidFill>
                  <a:effectLst>
                    <a:outerShdw blurRad="38100" dist="38100" dir="2700000" algn="tl">
                      <a:srgbClr val="000000">
                        <a:alpha val="43137"/>
                      </a:srgbClr>
                    </a:outerShdw>
                  </a:effectLst>
                  <a:highlight>
                    <a:srgbClr val="C0C0C0"/>
                  </a:highlight>
                  <a:latin typeface="Century Gothic" panose="020B0502020202020204" pitchFamily="34" charset="0"/>
                  <a:ea typeface="微软雅黑" panose="020B0503020204020204" pitchFamily="34" charset="-122"/>
                </a:rPr>
                <a:t> Tera-P90</a:t>
              </a:r>
              <a:endParaRPr kumimoji="0" lang="en-US" altLang="zh-CN" sz="2400" b="1" i="0" u="none" strike="noStrike" kern="1200" cap="none" spc="0" normalizeH="0" baseline="0" noProof="0" dirty="0">
                <a:ln>
                  <a:noFill/>
                </a:ln>
                <a:solidFill>
                  <a:srgbClr val="F47920"/>
                </a:solidFill>
                <a:effectLst>
                  <a:outerShdw blurRad="38100" dist="38100" dir="2700000" algn="tl">
                    <a:srgbClr val="000000">
                      <a:alpha val="43137"/>
                    </a:srgbClr>
                  </a:outerShdw>
                </a:effectLst>
                <a:highlight>
                  <a:srgbClr val="C0C0C0"/>
                </a:highlight>
                <a:uLnTx/>
                <a:uFillTx/>
                <a:latin typeface="Century Gothic" panose="020B0502020202020204" pitchFamily="34" charset="0"/>
                <a:ea typeface="微软雅黑" panose="020B0503020204020204" pitchFamily="34" charset="-122"/>
              </a:endParaRPr>
            </a:p>
          </p:txBody>
        </p:sp>
      </p:grpSp>
      <p:pic>
        <p:nvPicPr>
          <p:cNvPr id="16" name="图片 15">
            <a:extLst>
              <a:ext uri="{FF2B5EF4-FFF2-40B4-BE49-F238E27FC236}">
                <a16:creationId xmlns:a16="http://schemas.microsoft.com/office/drawing/2014/main" id="{CA48A59B-9985-1FD4-788C-65C75437D778}"/>
              </a:ext>
            </a:extLst>
          </p:cNvPr>
          <p:cNvPicPr>
            <a:picLocks noChangeAspect="1"/>
          </p:cNvPicPr>
          <p:nvPr/>
        </p:nvPicPr>
        <p:blipFill>
          <a:blip r:embed="rId6"/>
          <a:stretch>
            <a:fillRect/>
          </a:stretch>
        </p:blipFill>
        <p:spPr>
          <a:xfrm>
            <a:off x="9690623" y="272550"/>
            <a:ext cx="2072820" cy="688908"/>
          </a:xfrm>
          <a:prstGeom prst="rect">
            <a:avLst/>
          </a:prstGeom>
        </p:spPr>
      </p:pic>
    </p:spTree>
    <p:extLst>
      <p:ext uri="{BB962C8B-B14F-4D97-AF65-F5344CB8AC3E}">
        <p14:creationId xmlns:p14="http://schemas.microsoft.com/office/powerpoint/2010/main" val="33186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0-#ppt_w/2"/>
                                          </p:val>
                                        </p:tav>
                                        <p:tav tm="100000">
                                          <p:val>
                                            <p:strVal val="#ppt_x"/>
                                          </p:val>
                                        </p:tav>
                                      </p:tavLst>
                                    </p:anim>
                                    <p:anim calcmode="lin" valueType="num">
                                      <p:cBhvr additive="base">
                                        <p:cTn id="13" dur="500" fill="hold"/>
                                        <p:tgtEl>
                                          <p:spTgt spid="6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500" fill="hold"/>
                                        <p:tgtEl>
                                          <p:spTgt spid="66"/>
                                        </p:tgtEl>
                                        <p:attrNameLst>
                                          <p:attrName>ppt_x</p:attrName>
                                        </p:attrNameLst>
                                      </p:cBhvr>
                                      <p:tavLst>
                                        <p:tav tm="0">
                                          <p:val>
                                            <p:strVal val="0-#ppt_w/2"/>
                                          </p:val>
                                        </p:tav>
                                        <p:tav tm="100000">
                                          <p:val>
                                            <p:strVal val="#ppt_x"/>
                                          </p:val>
                                        </p:tav>
                                      </p:tavLst>
                                    </p:anim>
                                    <p:anim calcmode="lin" valueType="num">
                                      <p:cBhvr additive="base">
                                        <p:cTn id="17" dur="500" fill="hold"/>
                                        <p:tgtEl>
                                          <p:spTgt spid="6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additive="base">
                                        <p:cTn id="20" dur="500" fill="hold"/>
                                        <p:tgtEl>
                                          <p:spTgt spid="106"/>
                                        </p:tgtEl>
                                        <p:attrNameLst>
                                          <p:attrName>ppt_x</p:attrName>
                                        </p:attrNameLst>
                                      </p:cBhvr>
                                      <p:tavLst>
                                        <p:tav tm="0">
                                          <p:val>
                                            <p:strVal val="0-#ppt_w/2"/>
                                          </p:val>
                                        </p:tav>
                                        <p:tav tm="100000">
                                          <p:val>
                                            <p:strVal val="#ppt_x"/>
                                          </p:val>
                                        </p:tav>
                                      </p:tavLst>
                                    </p:anim>
                                    <p:anim calcmode="lin" valueType="num">
                                      <p:cBhvr additive="base">
                                        <p:cTn id="21" dur="500" fill="hold"/>
                                        <p:tgtEl>
                                          <p:spTgt spid="10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0-#ppt_w/2"/>
                                          </p:val>
                                        </p:tav>
                                        <p:tav tm="100000">
                                          <p:val>
                                            <p:strVal val="#ppt_x"/>
                                          </p:val>
                                        </p:tav>
                                      </p:tavLst>
                                    </p:anim>
                                    <p:anim calcmode="lin" valueType="num">
                                      <p:cBhvr additive="base">
                                        <p:cTn id="30" dur="500" fill="hold"/>
                                        <p:tgtEl>
                                          <p:spTgt spid="7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500" fill="hold"/>
                                        <p:tgtEl>
                                          <p:spTgt spid="75"/>
                                        </p:tgtEl>
                                        <p:attrNameLst>
                                          <p:attrName>ppt_x</p:attrName>
                                        </p:attrNameLst>
                                      </p:cBhvr>
                                      <p:tavLst>
                                        <p:tav tm="0">
                                          <p:val>
                                            <p:strVal val="0-#ppt_w/2"/>
                                          </p:val>
                                        </p:tav>
                                        <p:tav tm="100000">
                                          <p:val>
                                            <p:strVal val="#ppt_x"/>
                                          </p:val>
                                        </p:tav>
                                      </p:tavLst>
                                    </p:anim>
                                    <p:anim calcmode="lin" valueType="num">
                                      <p:cBhvr additive="base">
                                        <p:cTn id="34" dur="500" fill="hold"/>
                                        <p:tgtEl>
                                          <p:spTgt spid="7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0-#ppt_w/2"/>
                                          </p:val>
                                        </p:tav>
                                        <p:tav tm="100000">
                                          <p:val>
                                            <p:strVal val="#ppt_x"/>
                                          </p:val>
                                        </p:tav>
                                      </p:tavLst>
                                    </p:anim>
                                    <p:anim calcmode="lin" valueType="num">
                                      <p:cBhvr additive="base">
                                        <p:cTn id="38" dur="500" fill="hold"/>
                                        <p:tgtEl>
                                          <p:spTgt spid="10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0-#ppt_w/2"/>
                                          </p:val>
                                        </p:tav>
                                        <p:tav tm="100000">
                                          <p:val>
                                            <p:strVal val="#ppt_x"/>
                                          </p:val>
                                        </p:tav>
                                      </p:tavLst>
                                    </p:anim>
                                    <p:anim calcmode="lin" valueType="num">
                                      <p:cBhvr additive="base">
                                        <p:cTn id="47" dur="500" fill="hold"/>
                                        <p:tgtEl>
                                          <p:spTgt spid="82"/>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83"/>
                                        </p:tgtEl>
                                        <p:attrNameLst>
                                          <p:attrName>style.visibility</p:attrName>
                                        </p:attrNameLst>
                                      </p:cBhvr>
                                      <p:to>
                                        <p:strVal val="visible"/>
                                      </p:to>
                                    </p:set>
                                    <p:anim calcmode="lin" valueType="num">
                                      <p:cBhvr additive="base">
                                        <p:cTn id="50" dur="500" fill="hold"/>
                                        <p:tgtEl>
                                          <p:spTgt spid="83"/>
                                        </p:tgtEl>
                                        <p:attrNameLst>
                                          <p:attrName>ppt_x</p:attrName>
                                        </p:attrNameLst>
                                      </p:cBhvr>
                                      <p:tavLst>
                                        <p:tav tm="0">
                                          <p:val>
                                            <p:strVal val="0-#ppt_w/2"/>
                                          </p:val>
                                        </p:tav>
                                        <p:tav tm="100000">
                                          <p:val>
                                            <p:strVal val="#ppt_x"/>
                                          </p:val>
                                        </p:tav>
                                      </p:tavLst>
                                    </p:anim>
                                    <p:anim calcmode="lin" valueType="num">
                                      <p:cBhvr additive="base">
                                        <p:cTn id="51" dur="500" fill="hold"/>
                                        <p:tgtEl>
                                          <p:spTgt spid="83"/>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108"/>
                                        </p:tgtEl>
                                        <p:attrNameLst>
                                          <p:attrName>style.visibility</p:attrName>
                                        </p:attrNameLst>
                                      </p:cBhvr>
                                      <p:to>
                                        <p:strVal val="visible"/>
                                      </p:to>
                                    </p:set>
                                    <p:anim calcmode="lin" valueType="num">
                                      <p:cBhvr additive="base">
                                        <p:cTn id="54" dur="500" fill="hold"/>
                                        <p:tgtEl>
                                          <p:spTgt spid="108"/>
                                        </p:tgtEl>
                                        <p:attrNameLst>
                                          <p:attrName>ppt_x</p:attrName>
                                        </p:attrNameLst>
                                      </p:cBhvr>
                                      <p:tavLst>
                                        <p:tav tm="0">
                                          <p:val>
                                            <p:strVal val="0-#ppt_w/2"/>
                                          </p:val>
                                        </p:tav>
                                        <p:tav tm="100000">
                                          <p:val>
                                            <p:strVal val="#ppt_x"/>
                                          </p:val>
                                        </p:tav>
                                      </p:tavLst>
                                    </p:anim>
                                    <p:anim calcmode="lin" valueType="num">
                                      <p:cBhvr additive="base">
                                        <p:cTn id="55" dur="500" fill="hold"/>
                                        <p:tgtEl>
                                          <p:spTgt spid="10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0-#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par>
                          <p:cTn id="60" fill="hold">
                            <p:stCondLst>
                              <p:cond delay="1500"/>
                            </p:stCondLst>
                            <p:childTnLst>
                              <p:par>
                                <p:cTn id="61" presetID="2" presetClass="entr" presetSubtype="8"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 calcmode="lin" valueType="num">
                                      <p:cBhvr additive="base">
                                        <p:cTn id="63" dur="500" fill="hold"/>
                                        <p:tgtEl>
                                          <p:spTgt spid="91"/>
                                        </p:tgtEl>
                                        <p:attrNameLst>
                                          <p:attrName>ppt_x</p:attrName>
                                        </p:attrNameLst>
                                      </p:cBhvr>
                                      <p:tavLst>
                                        <p:tav tm="0">
                                          <p:val>
                                            <p:strVal val="0-#ppt_w/2"/>
                                          </p:val>
                                        </p:tav>
                                        <p:tav tm="100000">
                                          <p:val>
                                            <p:strVal val="#ppt_x"/>
                                          </p:val>
                                        </p:tav>
                                      </p:tavLst>
                                    </p:anim>
                                    <p:anim calcmode="lin" valueType="num">
                                      <p:cBhvr additive="base">
                                        <p:cTn id="64" dur="500" fill="hold"/>
                                        <p:tgtEl>
                                          <p:spTgt spid="91"/>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500" fill="hold"/>
                                        <p:tgtEl>
                                          <p:spTgt spid="109"/>
                                        </p:tgtEl>
                                        <p:attrNameLst>
                                          <p:attrName>ppt_x</p:attrName>
                                        </p:attrNameLst>
                                      </p:cBhvr>
                                      <p:tavLst>
                                        <p:tav tm="0">
                                          <p:val>
                                            <p:strVal val="0-#ppt_w/2"/>
                                          </p:val>
                                        </p:tav>
                                        <p:tav tm="100000">
                                          <p:val>
                                            <p:strVal val="#ppt_x"/>
                                          </p:val>
                                        </p:tav>
                                      </p:tavLst>
                                    </p:anim>
                                    <p:anim calcmode="lin" valueType="num">
                                      <p:cBhvr additive="base">
                                        <p:cTn id="68" dur="500" fill="hold"/>
                                        <p:tgtEl>
                                          <p:spTgt spid="10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90"/>
                                        </p:tgtEl>
                                        <p:attrNameLst>
                                          <p:attrName>style.visibility</p:attrName>
                                        </p:attrNameLst>
                                      </p:cBhvr>
                                      <p:to>
                                        <p:strVal val="visible"/>
                                      </p:to>
                                    </p:set>
                                    <p:anim calcmode="lin" valueType="num">
                                      <p:cBhvr additive="base">
                                        <p:cTn id="75" dur="500" fill="hold"/>
                                        <p:tgtEl>
                                          <p:spTgt spid="90"/>
                                        </p:tgtEl>
                                        <p:attrNameLst>
                                          <p:attrName>ppt_x</p:attrName>
                                        </p:attrNameLst>
                                      </p:cBhvr>
                                      <p:tavLst>
                                        <p:tav tm="0">
                                          <p:val>
                                            <p:strVal val="0-#ppt_w/2"/>
                                          </p:val>
                                        </p:tav>
                                        <p:tav tm="100000">
                                          <p:val>
                                            <p:strVal val="#ppt_x"/>
                                          </p:val>
                                        </p:tav>
                                      </p:tavLst>
                                    </p:anim>
                                    <p:anim calcmode="lin" valueType="num">
                                      <p:cBhvr additive="base">
                                        <p:cTn id="76" dur="500" fill="hold"/>
                                        <p:tgtEl>
                                          <p:spTgt spid="90"/>
                                        </p:tgtEl>
                                        <p:attrNameLst>
                                          <p:attrName>ppt_y</p:attrName>
                                        </p:attrNameLst>
                                      </p:cBhvr>
                                      <p:tavLst>
                                        <p:tav tm="0">
                                          <p:val>
                                            <p:strVal val="#ppt_y"/>
                                          </p:val>
                                        </p:tav>
                                        <p:tav tm="100000">
                                          <p:val>
                                            <p:strVal val="#ppt_y"/>
                                          </p:val>
                                        </p:tav>
                                      </p:tavLst>
                                    </p:anim>
                                  </p:childTnLst>
                                </p:cTn>
                              </p:par>
                            </p:childTnLst>
                          </p:cTn>
                        </p:par>
                        <p:par>
                          <p:cTn id="77" fill="hold">
                            <p:stCondLst>
                              <p:cond delay="2000"/>
                            </p:stCondLst>
                            <p:childTnLst>
                              <p:par>
                                <p:cTn id="78" presetID="2" presetClass="entr" presetSubtype="8" fill="hold" grpId="0" nodeType="afterEffect">
                                  <p:stCondLst>
                                    <p:cond delay="0"/>
                                  </p:stCondLst>
                                  <p:childTnLst>
                                    <p:set>
                                      <p:cBhvr>
                                        <p:cTn id="79" dur="1" fill="hold">
                                          <p:stCondLst>
                                            <p:cond delay="0"/>
                                          </p:stCondLst>
                                        </p:cTn>
                                        <p:tgtEl>
                                          <p:spTgt spid="98"/>
                                        </p:tgtEl>
                                        <p:attrNameLst>
                                          <p:attrName>style.visibility</p:attrName>
                                        </p:attrNameLst>
                                      </p:cBhvr>
                                      <p:to>
                                        <p:strVal val="visible"/>
                                      </p:to>
                                    </p:set>
                                    <p:anim calcmode="lin" valueType="num">
                                      <p:cBhvr additive="base">
                                        <p:cTn id="80" dur="500" fill="hold"/>
                                        <p:tgtEl>
                                          <p:spTgt spid="98"/>
                                        </p:tgtEl>
                                        <p:attrNameLst>
                                          <p:attrName>ppt_x</p:attrName>
                                        </p:attrNameLst>
                                      </p:cBhvr>
                                      <p:tavLst>
                                        <p:tav tm="0">
                                          <p:val>
                                            <p:strVal val="0-#ppt_w/2"/>
                                          </p:val>
                                        </p:tav>
                                        <p:tav tm="100000">
                                          <p:val>
                                            <p:strVal val="#ppt_x"/>
                                          </p:val>
                                        </p:tav>
                                      </p:tavLst>
                                    </p:anim>
                                    <p:anim calcmode="lin" valueType="num">
                                      <p:cBhvr additive="base">
                                        <p:cTn id="81" dur="500" fill="hold"/>
                                        <p:tgtEl>
                                          <p:spTgt spid="98"/>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0"/>
                                  </p:stCondLst>
                                  <p:childTnLst>
                                    <p:set>
                                      <p:cBhvr>
                                        <p:cTn id="83" dur="1" fill="hold">
                                          <p:stCondLst>
                                            <p:cond delay="0"/>
                                          </p:stCondLst>
                                        </p:cTn>
                                        <p:tgtEl>
                                          <p:spTgt spid="99"/>
                                        </p:tgtEl>
                                        <p:attrNameLst>
                                          <p:attrName>style.visibility</p:attrName>
                                        </p:attrNameLst>
                                      </p:cBhvr>
                                      <p:to>
                                        <p:strVal val="visible"/>
                                      </p:to>
                                    </p:set>
                                    <p:anim calcmode="lin" valueType="num">
                                      <p:cBhvr additive="base">
                                        <p:cTn id="84" dur="500" fill="hold"/>
                                        <p:tgtEl>
                                          <p:spTgt spid="99"/>
                                        </p:tgtEl>
                                        <p:attrNameLst>
                                          <p:attrName>ppt_x</p:attrName>
                                        </p:attrNameLst>
                                      </p:cBhvr>
                                      <p:tavLst>
                                        <p:tav tm="0">
                                          <p:val>
                                            <p:strVal val="0-#ppt_w/2"/>
                                          </p:val>
                                        </p:tav>
                                        <p:tav tm="100000">
                                          <p:val>
                                            <p:strVal val="#ppt_x"/>
                                          </p:val>
                                        </p:tav>
                                      </p:tavLst>
                                    </p:anim>
                                    <p:anim calcmode="lin" valueType="num">
                                      <p:cBhvr additive="base">
                                        <p:cTn id="85" dur="500" fill="hold"/>
                                        <p:tgtEl>
                                          <p:spTgt spid="99"/>
                                        </p:tgtEl>
                                        <p:attrNameLst>
                                          <p:attrName>ppt_y</p:attrName>
                                        </p:attrNameLst>
                                      </p:cBhvr>
                                      <p:tavLst>
                                        <p:tav tm="0">
                                          <p:val>
                                            <p:strVal val="#ppt_y"/>
                                          </p:val>
                                        </p:tav>
                                        <p:tav tm="100000">
                                          <p:val>
                                            <p:strVal val="#ppt_y"/>
                                          </p:val>
                                        </p:tav>
                                      </p:tavLst>
                                    </p:anim>
                                  </p:childTnLst>
                                </p:cTn>
                              </p:par>
                              <p:par>
                                <p:cTn id="86" presetID="2" presetClass="entr" presetSubtype="8" fill="hold" grpId="0" nodeType="withEffect">
                                  <p:stCondLst>
                                    <p:cond delay="0"/>
                                  </p:stCondLst>
                                  <p:childTnLst>
                                    <p:set>
                                      <p:cBhvr>
                                        <p:cTn id="87" dur="1" fill="hold">
                                          <p:stCondLst>
                                            <p:cond delay="0"/>
                                          </p:stCondLst>
                                        </p:cTn>
                                        <p:tgtEl>
                                          <p:spTgt spid="110"/>
                                        </p:tgtEl>
                                        <p:attrNameLst>
                                          <p:attrName>style.visibility</p:attrName>
                                        </p:attrNameLst>
                                      </p:cBhvr>
                                      <p:to>
                                        <p:strVal val="visible"/>
                                      </p:to>
                                    </p:set>
                                    <p:anim calcmode="lin" valueType="num">
                                      <p:cBhvr additive="base">
                                        <p:cTn id="88" dur="500" fill="hold"/>
                                        <p:tgtEl>
                                          <p:spTgt spid="110"/>
                                        </p:tgtEl>
                                        <p:attrNameLst>
                                          <p:attrName>ppt_x</p:attrName>
                                        </p:attrNameLst>
                                      </p:cBhvr>
                                      <p:tavLst>
                                        <p:tav tm="0">
                                          <p:val>
                                            <p:strVal val="0-#ppt_w/2"/>
                                          </p:val>
                                        </p:tav>
                                        <p:tav tm="100000">
                                          <p:val>
                                            <p:strVal val="#ppt_x"/>
                                          </p:val>
                                        </p:tav>
                                      </p:tavLst>
                                    </p:anim>
                                    <p:anim calcmode="lin" valueType="num">
                                      <p:cBhvr additive="base">
                                        <p:cTn id="89" dur="500" fill="hold"/>
                                        <p:tgtEl>
                                          <p:spTgt spid="110"/>
                                        </p:tgtEl>
                                        <p:attrNameLst>
                                          <p:attrName>ppt_y</p:attrName>
                                        </p:attrNameLst>
                                      </p:cBhvr>
                                      <p:tavLst>
                                        <p:tav tm="0">
                                          <p:val>
                                            <p:strVal val="#ppt_y"/>
                                          </p:val>
                                        </p:tav>
                                        <p:tav tm="100000">
                                          <p:val>
                                            <p:strVal val="#ppt_y"/>
                                          </p:val>
                                        </p:tav>
                                      </p:tavLst>
                                    </p:anim>
                                  </p:childTnLst>
                                </p:cTn>
                              </p:par>
                              <p:par>
                                <p:cTn id="90" presetID="2" presetClass="entr" presetSubtype="8"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additive="base">
                                        <p:cTn id="92" dur="500" fill="hold"/>
                                        <p:tgtEl>
                                          <p:spTgt spid="21"/>
                                        </p:tgtEl>
                                        <p:attrNameLst>
                                          <p:attrName>ppt_x</p:attrName>
                                        </p:attrNameLst>
                                      </p:cBhvr>
                                      <p:tavLst>
                                        <p:tav tm="0">
                                          <p:val>
                                            <p:strVal val="0-#ppt_w/2"/>
                                          </p:val>
                                        </p:tav>
                                        <p:tav tm="100000">
                                          <p:val>
                                            <p:strVal val="#ppt_x"/>
                                          </p:val>
                                        </p:tav>
                                      </p:tavLst>
                                    </p:anim>
                                    <p:anim calcmode="lin" valueType="num">
                                      <p:cBhvr additive="base">
                                        <p:cTn id="93" dur="500" fill="hold"/>
                                        <p:tgtEl>
                                          <p:spTgt spid="21"/>
                                        </p:tgtEl>
                                        <p:attrNameLst>
                                          <p:attrName>ppt_y</p:attrName>
                                        </p:attrNameLst>
                                      </p:cBhvr>
                                      <p:tavLst>
                                        <p:tav tm="0">
                                          <p:val>
                                            <p:strVal val="#ppt_y"/>
                                          </p:val>
                                        </p:tav>
                                        <p:tav tm="100000">
                                          <p:val>
                                            <p:strVal val="#ppt_y"/>
                                          </p:val>
                                        </p:tav>
                                      </p:tavLst>
                                    </p:anim>
                                  </p:childTnLst>
                                </p:cTn>
                              </p:par>
                            </p:childTnLst>
                          </p:cTn>
                        </p:par>
                        <p:par>
                          <p:cTn id="94" fill="hold">
                            <p:stCondLst>
                              <p:cond delay="2500"/>
                            </p:stCondLst>
                            <p:childTnLst>
                              <p:par>
                                <p:cTn id="95" presetID="2" presetClass="entr" presetSubtype="8" fill="hold" nodeType="after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0-#ppt_w/2"/>
                                          </p:val>
                                        </p:tav>
                                        <p:tav tm="100000">
                                          <p:val>
                                            <p:strVal val="#ppt_x"/>
                                          </p:val>
                                        </p:tav>
                                      </p:tavLst>
                                    </p:anim>
                                    <p:anim calcmode="lin" valueType="num">
                                      <p:cBhvr additive="base">
                                        <p:cTn id="98" dur="500" fill="hold"/>
                                        <p:tgtEl>
                                          <p:spTgt spid="4"/>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additive="base">
                                        <p:cTn id="101" dur="500" fill="hold"/>
                                        <p:tgtEl>
                                          <p:spTgt spid="11"/>
                                        </p:tgtEl>
                                        <p:attrNameLst>
                                          <p:attrName>ppt_x</p:attrName>
                                        </p:attrNameLst>
                                      </p:cBhvr>
                                      <p:tavLst>
                                        <p:tav tm="0">
                                          <p:val>
                                            <p:strVal val="0-#ppt_w/2"/>
                                          </p:val>
                                        </p:tav>
                                        <p:tav tm="100000">
                                          <p:val>
                                            <p:strVal val="#ppt_x"/>
                                          </p:val>
                                        </p:tav>
                                      </p:tavLst>
                                    </p:anim>
                                    <p:anim calcmode="lin" valueType="num">
                                      <p:cBhvr additive="base">
                                        <p:cTn id="102" dur="500" fill="hold"/>
                                        <p:tgtEl>
                                          <p:spTgt spid="11"/>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additive="base">
                                        <p:cTn id="105" dur="500" fill="hold"/>
                                        <p:tgtEl>
                                          <p:spTgt spid="23"/>
                                        </p:tgtEl>
                                        <p:attrNameLst>
                                          <p:attrName>ppt_x</p:attrName>
                                        </p:attrNameLst>
                                      </p:cBhvr>
                                      <p:tavLst>
                                        <p:tav tm="0">
                                          <p:val>
                                            <p:strVal val="0-#ppt_w/2"/>
                                          </p:val>
                                        </p:tav>
                                        <p:tav tm="100000">
                                          <p:val>
                                            <p:strVal val="#ppt_x"/>
                                          </p:val>
                                        </p:tav>
                                      </p:tavLst>
                                    </p:anim>
                                    <p:anim calcmode="lin" valueType="num">
                                      <p:cBhvr additive="base">
                                        <p:cTn id="106" dur="500" fill="hold"/>
                                        <p:tgtEl>
                                          <p:spTgt spid="23"/>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3"/>
                                        </p:tgtEl>
                                        <p:attrNameLst>
                                          <p:attrName>style.visibility</p:attrName>
                                        </p:attrNameLst>
                                      </p:cBhvr>
                                      <p:to>
                                        <p:strVal val="visible"/>
                                      </p:to>
                                    </p:set>
                                    <p:anim calcmode="lin" valueType="num">
                                      <p:cBhvr additive="base">
                                        <p:cTn id="109" dur="500" fill="hold"/>
                                        <p:tgtEl>
                                          <p:spTgt spid="3"/>
                                        </p:tgtEl>
                                        <p:attrNameLst>
                                          <p:attrName>ppt_x</p:attrName>
                                        </p:attrNameLst>
                                      </p:cBhvr>
                                      <p:tavLst>
                                        <p:tav tm="0">
                                          <p:val>
                                            <p:strVal val="0-#ppt_w/2"/>
                                          </p:val>
                                        </p:tav>
                                        <p:tav tm="100000">
                                          <p:val>
                                            <p:strVal val="#ppt_x"/>
                                          </p:val>
                                        </p:tav>
                                      </p:tavLst>
                                    </p:anim>
                                    <p:anim calcmode="lin" valueType="num">
                                      <p:cBhvr additive="base">
                                        <p:cTn id="1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4" grpId="0" animBg="1"/>
      <p:bldP spid="82" grpId="0" animBg="1"/>
      <p:bldP spid="90" grpId="0" animBg="1"/>
      <p:bldP spid="98" grpId="0" animBg="1"/>
      <p:bldP spid="106" grpId="0"/>
      <p:bldP spid="107" grpId="0"/>
      <p:bldP spid="108" grpId="0"/>
      <p:bldP spid="109" grpId="0"/>
      <p:bldP spid="110" grpId="0"/>
      <p:bldP spid="3" grpId="0" animBg="1"/>
      <p:bldP spid="11" grpId="0"/>
      <p:bldP spid="13" grpId="0"/>
      <p:bldP spid="15" grpId="0"/>
      <p:bldP spid="17" grpId="0"/>
      <p:bldP spid="19" grpId="0"/>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EBF4D0-568C-5C1D-25A3-2D4DA3076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02"/>
            <a:ext cx="12192000" cy="6909601"/>
          </a:xfrm>
          <a:prstGeom prst="rect">
            <a:avLst/>
          </a:prstGeom>
        </p:spPr>
      </p:pic>
      <p:sp>
        <p:nvSpPr>
          <p:cNvPr id="5" name="矩形 4">
            <a:extLst>
              <a:ext uri="{FF2B5EF4-FFF2-40B4-BE49-F238E27FC236}">
                <a16:creationId xmlns:a16="http://schemas.microsoft.com/office/drawing/2014/main" id="{CA5D9879-AE74-4E7C-B571-E314A06FEF89}"/>
              </a:ext>
            </a:extLst>
          </p:cNvPr>
          <p:cNvSpPr/>
          <p:nvPr/>
        </p:nvSpPr>
        <p:spPr>
          <a:xfrm>
            <a:off x="0" y="4673058"/>
            <a:ext cx="12192000" cy="21849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object 2">
            <a:extLst>
              <a:ext uri="{FF2B5EF4-FFF2-40B4-BE49-F238E27FC236}">
                <a16:creationId xmlns:a16="http://schemas.microsoft.com/office/drawing/2014/main" id="{B9B8AB88-16F9-A765-DC58-BD5E111AFF97}"/>
              </a:ext>
            </a:extLst>
          </p:cNvPr>
          <p:cNvPicPr/>
          <p:nvPr/>
        </p:nvPicPr>
        <p:blipFill rotWithShape="1">
          <a:blip r:embed="rId4" cstate="print"/>
          <a:srcRect l="34538" t="53265"/>
          <a:stretch/>
        </p:blipFill>
        <p:spPr>
          <a:xfrm>
            <a:off x="0" y="-51601"/>
            <a:ext cx="7705818" cy="6935402"/>
          </a:xfrm>
          <a:prstGeom prst="rect">
            <a:avLst/>
          </a:prstGeom>
        </p:spPr>
      </p:pic>
      <p:sp>
        <p:nvSpPr>
          <p:cNvPr id="3" name="TextBox 2">
            <a:extLst>
              <a:ext uri="{FF2B5EF4-FFF2-40B4-BE49-F238E27FC236}">
                <a16:creationId xmlns:a16="http://schemas.microsoft.com/office/drawing/2014/main" id="{C8B18A8F-3756-4767-92BD-D7B6602F80AB}"/>
              </a:ext>
            </a:extLst>
          </p:cNvPr>
          <p:cNvSpPr txBox="1"/>
          <p:nvPr/>
        </p:nvSpPr>
        <p:spPr>
          <a:xfrm>
            <a:off x="7823496" y="77424"/>
            <a:ext cx="4440639" cy="1138773"/>
          </a:xfrm>
          <a:prstGeom prst="rect">
            <a:avLst/>
          </a:prstGeom>
          <a:noFill/>
        </p:spPr>
        <p:txBody>
          <a:bodyPr wrap="none" rtlCol="0">
            <a:spAutoFit/>
          </a:bodyPr>
          <a:lstStyle/>
          <a:p>
            <a:pPr algn="ctr"/>
            <a:r>
              <a:rPr lang="en-PH" sz="4800" b="1" dirty="0">
                <a:solidFill>
                  <a:schemeClr val="bg1"/>
                </a:solidFill>
                <a:effectLst>
                  <a:outerShdw blurRad="38100" dist="38100" dir="2700000" algn="tl">
                    <a:srgbClr val="000000">
                      <a:alpha val="43137"/>
                    </a:srgbClr>
                  </a:outerShdw>
                </a:effectLst>
                <a:latin typeface="Century Gothic" panose="020B0502020202020204" pitchFamily="34" charset="0"/>
              </a:rPr>
              <a:t> Who We Are</a:t>
            </a:r>
          </a:p>
          <a:p>
            <a:r>
              <a:rPr lang="en-PH" sz="2000" b="1" dirty="0">
                <a:solidFill>
                  <a:schemeClr val="bg1"/>
                </a:solidFill>
                <a:effectLst>
                  <a:outerShdw blurRad="38100" dist="38100" dir="2700000" algn="tl">
                    <a:srgbClr val="000000">
                      <a:alpha val="43137"/>
                    </a:srgbClr>
                  </a:outerShdw>
                </a:effectLst>
                <a:latin typeface="Century Gothic" panose="020B0502020202020204" pitchFamily="34" charset="0"/>
              </a:rPr>
              <a:t>A wellness company like no other!</a:t>
            </a:r>
          </a:p>
        </p:txBody>
      </p:sp>
      <p:sp>
        <p:nvSpPr>
          <p:cNvPr id="7" name="TextBox 6">
            <a:extLst>
              <a:ext uri="{FF2B5EF4-FFF2-40B4-BE49-F238E27FC236}">
                <a16:creationId xmlns:a16="http://schemas.microsoft.com/office/drawing/2014/main" id="{23F73651-0C7C-3752-7388-4C3BE78F39E8}"/>
              </a:ext>
            </a:extLst>
          </p:cNvPr>
          <p:cNvSpPr txBox="1"/>
          <p:nvPr/>
        </p:nvSpPr>
        <p:spPr>
          <a:xfrm>
            <a:off x="7712511" y="1733929"/>
            <a:ext cx="4590473" cy="1123384"/>
          </a:xfrm>
          <a:prstGeom prst="rect">
            <a:avLst/>
          </a:prstGeom>
          <a:noFill/>
        </p:spPr>
        <p:txBody>
          <a:bodyPr wrap="square">
            <a:spAutoFit/>
          </a:bodyPr>
          <a:lstStyle/>
          <a:p>
            <a:pPr algn="just"/>
            <a:r>
              <a:rPr lang="en-PH" sz="4800" b="1" dirty="0">
                <a:solidFill>
                  <a:schemeClr val="bg1"/>
                </a:solidFill>
                <a:effectLst>
                  <a:outerShdw blurRad="38100" dist="38100" dir="2700000" algn="tl">
                    <a:srgbClr val="000000">
                      <a:alpha val="43137"/>
                    </a:srgbClr>
                  </a:outerShdw>
                </a:effectLst>
                <a:latin typeface="Century Gothic" panose="020B0502020202020204" pitchFamily="34" charset="0"/>
              </a:rPr>
              <a:t>      Mission</a:t>
            </a:r>
          </a:p>
          <a:p>
            <a:pPr algn="just"/>
            <a:r>
              <a:rPr lang="en-PH" b="1" dirty="0">
                <a:solidFill>
                  <a:schemeClr val="bg1"/>
                </a:solidFill>
                <a:effectLst>
                  <a:outerShdw blurRad="38100" dist="38100" dir="2700000" algn="tl">
                    <a:srgbClr val="000000">
                      <a:alpha val="43137"/>
                    </a:srgbClr>
                  </a:outerShdw>
                </a:effectLst>
                <a:latin typeface="Century Gothic" panose="020B0502020202020204" pitchFamily="34" charset="0"/>
              </a:rPr>
              <a:t>Empowering Health and Enriching Life</a:t>
            </a:r>
          </a:p>
        </p:txBody>
      </p:sp>
      <p:sp>
        <p:nvSpPr>
          <p:cNvPr id="10" name="TextBox 9">
            <a:extLst>
              <a:ext uri="{FF2B5EF4-FFF2-40B4-BE49-F238E27FC236}">
                <a16:creationId xmlns:a16="http://schemas.microsoft.com/office/drawing/2014/main" id="{20DE5D01-7409-1D5C-8EBE-66C440D3B01B}"/>
              </a:ext>
            </a:extLst>
          </p:cNvPr>
          <p:cNvSpPr txBox="1"/>
          <p:nvPr/>
        </p:nvSpPr>
        <p:spPr>
          <a:xfrm>
            <a:off x="7705818" y="2986201"/>
            <a:ext cx="4390397" cy="2985433"/>
          </a:xfrm>
          <a:prstGeom prst="rect">
            <a:avLst/>
          </a:prstGeom>
          <a:noFill/>
        </p:spPr>
        <p:txBody>
          <a:bodyPr wrap="square">
            <a:spAutoFit/>
          </a:bodyPr>
          <a:lstStyle/>
          <a:p>
            <a:pPr algn="just"/>
            <a:r>
              <a:rPr lang="en-PH" sz="4400" b="1" dirty="0">
                <a:solidFill>
                  <a:schemeClr val="bg1"/>
                </a:solidFill>
                <a:effectLst>
                  <a:outerShdw blurRad="38100" dist="38100" dir="2700000" algn="tl">
                    <a:srgbClr val="000000">
                      <a:alpha val="43137"/>
                    </a:srgbClr>
                  </a:outerShdw>
                </a:effectLst>
                <a:latin typeface="Century Gothic" panose="020B0502020202020204" pitchFamily="34" charset="0"/>
              </a:rPr>
              <a:t>       Vision</a:t>
            </a:r>
          </a:p>
          <a:p>
            <a:pPr algn="just"/>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Inspiring enthusiasm, diligence, and enterprising spirit. By upholding the Olympic Spirit (Career).</a:t>
            </a:r>
          </a:p>
          <a:p>
            <a:pPr algn="just"/>
            <a:endPar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just"/>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Improve challenges passion and ideal lifestyle with high quality products.</a:t>
            </a:r>
          </a:p>
          <a:p>
            <a:pPr algn="just"/>
            <a:endParaRPr lang="en-PH" dirty="0"/>
          </a:p>
        </p:txBody>
      </p:sp>
    </p:spTree>
    <p:extLst>
      <p:ext uri="{BB962C8B-B14F-4D97-AF65-F5344CB8AC3E}">
        <p14:creationId xmlns:p14="http://schemas.microsoft.com/office/powerpoint/2010/main" val="2116638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66F4D6-9A06-B746-EC02-1D7DF0163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4597" cy="6858000"/>
          </a:xfrm>
          <a:prstGeom prst="rect">
            <a:avLst/>
          </a:prstGeom>
        </p:spPr>
      </p:pic>
      <p:pic>
        <p:nvPicPr>
          <p:cNvPr id="11" name="Picture 2" descr="Why Moxibustion is as important as Acupuncture - Sino North American  Partnership for T.C.M.">
            <a:extLst>
              <a:ext uri="{FF2B5EF4-FFF2-40B4-BE49-F238E27FC236}">
                <a16:creationId xmlns:a16="http://schemas.microsoft.com/office/drawing/2014/main" id="{EC15EBDE-40CD-DA74-D584-AF399D9B6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9" y="1455429"/>
            <a:ext cx="3795897" cy="21065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What To Expect After Cupping Therapy: Recovery Processes and More">
            <a:extLst>
              <a:ext uri="{FF2B5EF4-FFF2-40B4-BE49-F238E27FC236}">
                <a16:creationId xmlns:a16="http://schemas.microsoft.com/office/drawing/2014/main" id="{E5475630-2FD1-B2B3-DD49-3176AE2CC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5688" y="1455429"/>
            <a:ext cx="3700323" cy="2106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Gladesville Thai Massage">
            <a:extLst>
              <a:ext uri="{FF2B5EF4-FFF2-40B4-BE49-F238E27FC236}">
                <a16:creationId xmlns:a16="http://schemas.microsoft.com/office/drawing/2014/main" id="{486B74CF-4649-1165-BE3A-6CF6DE41D6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3446" y="1455429"/>
            <a:ext cx="4119521" cy="210650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F989DB4-D68F-5CE7-2523-2ACA25C73D0B}"/>
              </a:ext>
            </a:extLst>
          </p:cNvPr>
          <p:cNvGrpSpPr/>
          <p:nvPr/>
        </p:nvGrpSpPr>
        <p:grpSpPr>
          <a:xfrm>
            <a:off x="3889313" y="97653"/>
            <a:ext cx="3962025" cy="1156531"/>
            <a:chOff x="1545507" y="215919"/>
            <a:chExt cx="3962025" cy="1485627"/>
          </a:xfrm>
        </p:grpSpPr>
        <p:sp>
          <p:nvSpPr>
            <p:cNvPr id="22" name="矩形 99">
              <a:extLst>
                <a:ext uri="{FF2B5EF4-FFF2-40B4-BE49-F238E27FC236}">
                  <a16:creationId xmlns:a16="http://schemas.microsoft.com/office/drawing/2014/main" id="{F8CC5FB1-D7B2-AA56-F2C8-9017ED46336C}"/>
                </a:ext>
              </a:extLst>
            </p:cNvPr>
            <p:cNvSpPr/>
            <p:nvPr/>
          </p:nvSpPr>
          <p:spPr>
            <a:xfrm>
              <a:off x="1551008" y="215919"/>
              <a:ext cx="3795897" cy="14856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组合 83">
              <a:extLst>
                <a:ext uri="{FF2B5EF4-FFF2-40B4-BE49-F238E27FC236}">
                  <a16:creationId xmlns:a16="http://schemas.microsoft.com/office/drawing/2014/main" id="{4EA88036-3A28-E37C-8361-FFFF554F0EA5}"/>
                </a:ext>
              </a:extLst>
            </p:cNvPr>
            <p:cNvGrpSpPr/>
            <p:nvPr/>
          </p:nvGrpSpPr>
          <p:grpSpPr>
            <a:xfrm>
              <a:off x="1572422" y="216295"/>
              <a:ext cx="3776552" cy="616937"/>
              <a:chOff x="584513" y="3562690"/>
              <a:chExt cx="1984513" cy="616937"/>
            </a:xfrm>
            <a:effectLst>
              <a:outerShdw blurRad="368300" dist="114300" dir="4200000" sx="91000" sy="91000" algn="tl" rotWithShape="0">
                <a:prstClr val="black">
                  <a:alpha val="40000"/>
                </a:prstClr>
              </a:outerShdw>
            </a:effectLst>
          </p:grpSpPr>
          <p:sp>
            <p:nvSpPr>
              <p:cNvPr id="24" name="矩形 76">
                <a:extLst>
                  <a:ext uri="{FF2B5EF4-FFF2-40B4-BE49-F238E27FC236}">
                    <a16:creationId xmlns:a16="http://schemas.microsoft.com/office/drawing/2014/main" id="{D4BF9E6F-175F-C0F3-0E80-885A92D5A111}"/>
                  </a:ext>
                </a:extLst>
              </p:cNvPr>
              <p:cNvSpPr/>
              <p:nvPr/>
            </p:nvSpPr>
            <p:spPr>
              <a:xfrm>
                <a:off x="584513" y="3562690"/>
                <a:ext cx="1885725" cy="603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PH" sz="2000" b="1" i="0" dirty="0" err="1">
                    <a:solidFill>
                      <a:schemeClr val="bg1"/>
                    </a:solidFill>
                    <a:effectLst>
                      <a:outerShdw blurRad="38100" dist="38100" dir="2700000" algn="tl">
                        <a:srgbClr val="000000">
                          <a:alpha val="43137"/>
                        </a:srgbClr>
                      </a:outerShdw>
                    </a:effectLst>
                    <a:latin typeface="Century Gothic" panose="020B0502020202020204" pitchFamily="34" charset="0"/>
                  </a:rPr>
                  <a:t>OlyLife</a:t>
                </a:r>
                <a:r>
                  <a:rPr lang="en-PH" sz="2000" b="1" i="0" dirty="0">
                    <a:solidFill>
                      <a:schemeClr val="bg1"/>
                    </a:solidFill>
                    <a:effectLst>
                      <a:outerShdw blurRad="38100" dist="38100" dir="2700000" algn="tl">
                        <a:srgbClr val="000000">
                          <a:alpha val="43137"/>
                        </a:srgbClr>
                      </a:outerShdw>
                    </a:effectLst>
                    <a:latin typeface="Century Gothic" panose="020B0502020202020204" pitchFamily="34" charset="0"/>
                  </a:rPr>
                  <a:t> THZ Tera P-90</a:t>
                </a:r>
              </a:p>
            </p:txBody>
          </p:sp>
          <p:sp>
            <p:nvSpPr>
              <p:cNvPr id="25" name="等腰三角形 78">
                <a:extLst>
                  <a:ext uri="{FF2B5EF4-FFF2-40B4-BE49-F238E27FC236}">
                    <a16:creationId xmlns:a16="http://schemas.microsoft.com/office/drawing/2014/main" id="{81A697BB-B076-1C91-5B43-5CF3222590C8}"/>
                  </a:ext>
                </a:extLst>
              </p:cNvPr>
              <p:cNvSpPr/>
              <p:nvPr/>
            </p:nvSpPr>
            <p:spPr>
              <a:xfrm rot="5400000">
                <a:off x="2224823" y="3835424"/>
                <a:ext cx="586655" cy="1017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6" name="文本框 6">
              <a:extLst>
                <a:ext uri="{FF2B5EF4-FFF2-40B4-BE49-F238E27FC236}">
                  <a16:creationId xmlns:a16="http://schemas.microsoft.com/office/drawing/2014/main" id="{DCAA3FD7-0B9C-B91A-C2D5-EDEDAACB55BF}"/>
                </a:ext>
              </a:extLst>
            </p:cNvPr>
            <p:cNvSpPr txBox="1"/>
            <p:nvPr/>
          </p:nvSpPr>
          <p:spPr>
            <a:xfrm>
              <a:off x="1545507" y="826833"/>
              <a:ext cx="3962025" cy="711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altLang="zh-CN" sz="15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rPr>
                <a:t>                   POTENT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PH" altLang="zh-CN" sz="1500" b="1" dirty="0">
                  <a:effectLst>
                    <a:outerShdw blurRad="38100" dist="38100" dir="2700000" algn="tl">
                      <a:srgbClr val="000000">
                        <a:alpha val="43137"/>
                      </a:srgbClr>
                    </a:outerShdw>
                  </a:effectLst>
                  <a:latin typeface="Century Gothic" panose="020B0502020202020204" pitchFamily="34" charset="0"/>
                  <a:ea typeface="等线" panose="02010600030101010101" pitchFamily="2" charset="-122"/>
                </a:rPr>
                <a:t>          30 MINUTES PER TREATMENT</a:t>
              </a:r>
              <a:endParaRPr kumimoji="0" lang="zh-CN" altLang="en-US" sz="1500" b="1" i="0" u="none" strike="noStrike" kern="1200" cap="none" spc="0" normalizeH="0" baseline="0" noProof="0" dirty="0">
                <a:ln>
                  <a:noFill/>
                </a:ln>
                <a:effectLst>
                  <a:outerShdw blurRad="38100" dist="38100" dir="2700000" algn="tl">
                    <a:srgbClr val="000000">
                      <a:alpha val="43137"/>
                    </a:srgbClr>
                  </a:outerShdw>
                </a:effectLst>
                <a:uLnTx/>
                <a:uFillTx/>
                <a:latin typeface="Century Gothic" panose="020B0502020202020204" pitchFamily="34" charset="0"/>
                <a:ea typeface="等线" panose="02010600030101010101" pitchFamily="2" charset="-122"/>
              </a:endParaRPr>
            </a:p>
          </p:txBody>
        </p:sp>
        <p:sp>
          <p:nvSpPr>
            <p:cNvPr id="27" name="TextBox 55">
              <a:extLst>
                <a:ext uri="{FF2B5EF4-FFF2-40B4-BE49-F238E27FC236}">
                  <a16:creationId xmlns:a16="http://schemas.microsoft.com/office/drawing/2014/main" id="{1BB851B5-BEC0-2C82-B89F-C037BCD6CC71}"/>
                </a:ext>
              </a:extLst>
            </p:cNvPr>
            <p:cNvSpPr txBox="1"/>
            <p:nvPr/>
          </p:nvSpPr>
          <p:spPr>
            <a:xfrm>
              <a:off x="3346083" y="251326"/>
              <a:ext cx="85" cy="598634"/>
            </a:xfrm>
            <a:prstGeom prst="rightArrowCallout">
              <a:avLst>
                <a:gd name="adj1" fmla="val 25000"/>
                <a:gd name="adj2" fmla="val 25000"/>
                <a:gd name="adj3" fmla="val 25000"/>
                <a:gd name="adj4" fmla="val 90208"/>
              </a:avLst>
            </a:prstGeom>
            <a:noFill/>
          </p:spPr>
          <p:txBody>
            <a:bodyPr wrap="non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sym typeface="Arial" panose="020B0604020202020204" pitchFamily="34" charset="0"/>
              </a:endParaRPr>
            </a:p>
          </p:txBody>
        </p:sp>
      </p:grpSp>
      <p:sp>
        <p:nvSpPr>
          <p:cNvPr id="29" name="矩形: 圆角 7">
            <a:extLst>
              <a:ext uri="{FF2B5EF4-FFF2-40B4-BE49-F238E27FC236}">
                <a16:creationId xmlns:a16="http://schemas.microsoft.com/office/drawing/2014/main" id="{ECB487F9-B327-EF51-1E4D-F529A408C38E}"/>
              </a:ext>
            </a:extLst>
          </p:cNvPr>
          <p:cNvSpPr/>
          <p:nvPr/>
        </p:nvSpPr>
        <p:spPr>
          <a:xfrm>
            <a:off x="460484" y="3601567"/>
            <a:ext cx="2775566" cy="129311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sp>
        <p:nvSpPr>
          <p:cNvPr id="14" name="TextBox 13">
            <a:extLst>
              <a:ext uri="{FF2B5EF4-FFF2-40B4-BE49-F238E27FC236}">
                <a16:creationId xmlns:a16="http://schemas.microsoft.com/office/drawing/2014/main" id="{004E5344-6900-BBD1-29BD-380071964A12}"/>
              </a:ext>
            </a:extLst>
          </p:cNvPr>
          <p:cNvSpPr txBox="1"/>
          <p:nvPr/>
        </p:nvSpPr>
        <p:spPr>
          <a:xfrm>
            <a:off x="532531" y="3690096"/>
            <a:ext cx="2530266" cy="1015663"/>
          </a:xfrm>
          <a:prstGeom prst="rect">
            <a:avLst/>
          </a:prstGeom>
          <a:noFill/>
        </p:spPr>
        <p:txBody>
          <a:bodyPr wrap="square" rtlCol="0">
            <a:spAutoFit/>
          </a:bodyPr>
          <a:lstStyle/>
          <a:p>
            <a:pPr algn="ctr"/>
            <a:r>
              <a:rPr lang="en-PH" sz="3000" b="1" dirty="0">
                <a:effectLst>
                  <a:outerShdw blurRad="38100" dist="38100" dir="2700000" algn="tl">
                    <a:srgbClr val="000000">
                      <a:alpha val="43137"/>
                    </a:srgbClr>
                  </a:outerShdw>
                </a:effectLst>
                <a:latin typeface="Century Gothic" panose="020B0502020202020204" pitchFamily="34" charset="0"/>
              </a:rPr>
              <a:t>10 times of Moxibustion</a:t>
            </a:r>
          </a:p>
        </p:txBody>
      </p:sp>
      <p:sp>
        <p:nvSpPr>
          <p:cNvPr id="30" name="矩形: 圆角 7">
            <a:extLst>
              <a:ext uri="{FF2B5EF4-FFF2-40B4-BE49-F238E27FC236}">
                <a16:creationId xmlns:a16="http://schemas.microsoft.com/office/drawing/2014/main" id="{952BBE4F-4CA6-5E59-F4A2-5D02EAA51B8B}"/>
              </a:ext>
            </a:extLst>
          </p:cNvPr>
          <p:cNvSpPr/>
          <p:nvPr/>
        </p:nvSpPr>
        <p:spPr>
          <a:xfrm>
            <a:off x="4704515" y="3619795"/>
            <a:ext cx="2775566" cy="129311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sp>
        <p:nvSpPr>
          <p:cNvPr id="15" name="TextBox 14">
            <a:extLst>
              <a:ext uri="{FF2B5EF4-FFF2-40B4-BE49-F238E27FC236}">
                <a16:creationId xmlns:a16="http://schemas.microsoft.com/office/drawing/2014/main" id="{A404EF6C-2FB7-03C8-7528-F80D1F65BD27}"/>
              </a:ext>
            </a:extLst>
          </p:cNvPr>
          <p:cNvSpPr txBox="1"/>
          <p:nvPr/>
        </p:nvSpPr>
        <p:spPr>
          <a:xfrm>
            <a:off x="4722331" y="3690096"/>
            <a:ext cx="2615645" cy="1015663"/>
          </a:xfrm>
          <a:prstGeom prst="rect">
            <a:avLst/>
          </a:prstGeom>
          <a:noFill/>
        </p:spPr>
        <p:txBody>
          <a:bodyPr wrap="square" rtlCol="0">
            <a:spAutoFit/>
          </a:bodyPr>
          <a:lstStyle/>
          <a:p>
            <a:pPr algn="ctr"/>
            <a:r>
              <a:rPr lang="en-PH" sz="3000" b="1" dirty="0">
                <a:effectLst>
                  <a:outerShdw blurRad="38100" dist="38100" dir="2700000" algn="tl">
                    <a:srgbClr val="000000">
                      <a:alpha val="43137"/>
                    </a:srgbClr>
                  </a:outerShdw>
                </a:effectLst>
                <a:latin typeface="Century Gothic" panose="020B0502020202020204" pitchFamily="34" charset="0"/>
              </a:rPr>
              <a:t>30 times of Massage</a:t>
            </a:r>
          </a:p>
        </p:txBody>
      </p:sp>
      <p:sp>
        <p:nvSpPr>
          <p:cNvPr id="33" name="矩形: 圆角 7">
            <a:extLst>
              <a:ext uri="{FF2B5EF4-FFF2-40B4-BE49-F238E27FC236}">
                <a16:creationId xmlns:a16="http://schemas.microsoft.com/office/drawing/2014/main" id="{9BDCC84F-D8CF-6E35-D629-297EA34B0668}"/>
              </a:ext>
            </a:extLst>
          </p:cNvPr>
          <p:cNvSpPr/>
          <p:nvPr/>
        </p:nvSpPr>
        <p:spPr>
          <a:xfrm>
            <a:off x="2130641" y="5336526"/>
            <a:ext cx="7146523" cy="130961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sp>
        <p:nvSpPr>
          <p:cNvPr id="10" name="TextBox 9">
            <a:extLst>
              <a:ext uri="{FF2B5EF4-FFF2-40B4-BE49-F238E27FC236}">
                <a16:creationId xmlns:a16="http://schemas.microsoft.com/office/drawing/2014/main" id="{05A4FCD6-F37B-D4B1-8CBE-716A41C76D8F}"/>
              </a:ext>
            </a:extLst>
          </p:cNvPr>
          <p:cNvSpPr txBox="1"/>
          <p:nvPr/>
        </p:nvSpPr>
        <p:spPr>
          <a:xfrm>
            <a:off x="1373901" y="5391954"/>
            <a:ext cx="8837721" cy="1246495"/>
          </a:xfrm>
          <a:prstGeom prst="rect">
            <a:avLst/>
          </a:prstGeom>
          <a:noFill/>
        </p:spPr>
        <p:txBody>
          <a:bodyPr wrap="square">
            <a:spAutoFit/>
          </a:bodyPr>
          <a:lstStyle/>
          <a:p>
            <a:pPr algn="ctr"/>
            <a:r>
              <a:rPr lang="en-MY" altLang="zh-CN" sz="2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30 massage costs about </a:t>
            </a:r>
            <a:r>
              <a:rPr lang="en-PH" sz="2500" b="1" dirty="0">
                <a:effectLst>
                  <a:outerShdw blurRad="38100" dist="38100" dir="2700000" algn="tl">
                    <a:srgbClr val="000000">
                      <a:alpha val="43137"/>
                    </a:srgbClr>
                  </a:outerShdw>
                </a:effectLst>
                <a:latin typeface="Century Gothic" panose="020B0502020202020204" pitchFamily="34" charset="0"/>
              </a:rPr>
              <a:t>₱</a:t>
            </a:r>
            <a:r>
              <a:rPr lang="en-MY" altLang="zh-CN" sz="2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58,000 per person, </a:t>
            </a:r>
          </a:p>
          <a:p>
            <a:pPr algn="ctr"/>
            <a:r>
              <a:rPr lang="en-MY" altLang="zh-CN" sz="2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what about family?</a:t>
            </a:r>
          </a:p>
          <a:p>
            <a:pPr algn="ctr"/>
            <a:r>
              <a:rPr lang="en-MY" sz="2500" b="1" dirty="0">
                <a:effectLst>
                  <a:outerShdw blurRad="38100" dist="38100" dir="2700000" algn="tl">
                    <a:srgbClr val="000000">
                      <a:alpha val="43137"/>
                    </a:srgbClr>
                  </a:outerShdw>
                </a:effectLst>
                <a:latin typeface="Century Gothic" panose="020B0502020202020204" pitchFamily="34" charset="0"/>
                <a:ea typeface="微软雅黑" panose="020B0503020204020204" pitchFamily="34" charset="-122"/>
              </a:rPr>
              <a:t>Who can do 30 massages a day?</a:t>
            </a:r>
          </a:p>
        </p:txBody>
      </p:sp>
      <p:sp>
        <p:nvSpPr>
          <p:cNvPr id="34" name="矩形: 圆角 7">
            <a:extLst>
              <a:ext uri="{FF2B5EF4-FFF2-40B4-BE49-F238E27FC236}">
                <a16:creationId xmlns:a16="http://schemas.microsoft.com/office/drawing/2014/main" id="{938E14ED-6572-8BE9-D1A3-5D981E79374B}"/>
              </a:ext>
            </a:extLst>
          </p:cNvPr>
          <p:cNvSpPr/>
          <p:nvPr/>
        </p:nvSpPr>
        <p:spPr>
          <a:xfrm>
            <a:off x="8458820" y="3619795"/>
            <a:ext cx="3574057" cy="129311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sp>
        <p:nvSpPr>
          <p:cNvPr id="21" name="TextBox 20">
            <a:extLst>
              <a:ext uri="{FF2B5EF4-FFF2-40B4-BE49-F238E27FC236}">
                <a16:creationId xmlns:a16="http://schemas.microsoft.com/office/drawing/2014/main" id="{7FAE3880-24F5-BCBA-405B-08A6C88E1666}"/>
              </a:ext>
            </a:extLst>
          </p:cNvPr>
          <p:cNvSpPr txBox="1"/>
          <p:nvPr/>
        </p:nvSpPr>
        <p:spPr>
          <a:xfrm>
            <a:off x="8458820" y="3690096"/>
            <a:ext cx="3574057" cy="1015663"/>
          </a:xfrm>
          <a:prstGeom prst="rect">
            <a:avLst/>
          </a:prstGeom>
          <a:noFill/>
        </p:spPr>
        <p:txBody>
          <a:bodyPr wrap="square">
            <a:spAutoFit/>
          </a:bodyPr>
          <a:lstStyle/>
          <a:p>
            <a:pPr algn="ctr"/>
            <a:r>
              <a:rPr lang="en-PH" sz="3000" b="1" dirty="0">
                <a:effectLst>
                  <a:outerShdw blurRad="38100" dist="38100" dir="2700000" algn="tl">
                    <a:srgbClr val="000000">
                      <a:alpha val="43137"/>
                    </a:srgbClr>
                  </a:outerShdw>
                </a:effectLst>
                <a:latin typeface="Century Gothic" panose="020B0502020202020204" pitchFamily="34" charset="0"/>
              </a:rPr>
              <a:t>20 times of Cupping/</a:t>
            </a:r>
            <a:r>
              <a:rPr lang="en-PH" sz="3000" b="1" dirty="0" err="1">
                <a:effectLst>
                  <a:outerShdw blurRad="38100" dist="38100" dir="2700000" algn="tl">
                    <a:srgbClr val="000000">
                      <a:alpha val="43137"/>
                    </a:srgbClr>
                  </a:outerShdw>
                </a:effectLst>
                <a:latin typeface="Century Gothic" panose="020B0502020202020204" pitchFamily="34" charset="0"/>
              </a:rPr>
              <a:t>Ventusa</a:t>
            </a:r>
            <a:endParaRPr lang="en-PH" sz="30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7208600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69797D-9C55-4E9D-6C2E-5CF830A58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4597" cy="6858000"/>
          </a:xfrm>
          <a:prstGeom prst="rect">
            <a:avLst/>
          </a:prstGeom>
        </p:spPr>
      </p:pic>
      <p:grpSp>
        <p:nvGrpSpPr>
          <p:cNvPr id="5" name="Group 4">
            <a:extLst>
              <a:ext uri="{FF2B5EF4-FFF2-40B4-BE49-F238E27FC236}">
                <a16:creationId xmlns:a16="http://schemas.microsoft.com/office/drawing/2014/main" id="{1E67C295-F72A-D2BC-DDB9-0B9C73176AE1}"/>
              </a:ext>
            </a:extLst>
          </p:cNvPr>
          <p:cNvGrpSpPr/>
          <p:nvPr/>
        </p:nvGrpSpPr>
        <p:grpSpPr>
          <a:xfrm>
            <a:off x="6344255" y="807868"/>
            <a:ext cx="6879467" cy="4895753"/>
            <a:chOff x="1568069" y="1233996"/>
            <a:chExt cx="6879467" cy="4895753"/>
          </a:xfrm>
        </p:grpSpPr>
        <p:cxnSp>
          <p:nvCxnSpPr>
            <p:cNvPr id="13" name="Straight Connector 4">
              <a:extLst>
                <a:ext uri="{FF2B5EF4-FFF2-40B4-BE49-F238E27FC236}">
                  <a16:creationId xmlns:a16="http://schemas.microsoft.com/office/drawing/2014/main" id="{F9FD1FD1-BB4A-3098-D6A1-CDBCAB056536}"/>
                </a:ext>
              </a:extLst>
            </p:cNvPr>
            <p:cNvCxnSpPr>
              <a:cxnSpLocks/>
            </p:cNvCxnSpPr>
            <p:nvPr/>
          </p:nvCxnSpPr>
          <p:spPr>
            <a:xfrm>
              <a:off x="7225702" y="2722422"/>
              <a:ext cx="0" cy="3407327"/>
            </a:xfrm>
            <a:prstGeom prst="line">
              <a:avLst/>
            </a:prstGeom>
            <a:ln>
              <a:solidFill>
                <a:schemeClr val="bg1">
                  <a:lumMod val="50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矩形: 圆角 7">
              <a:extLst>
                <a:ext uri="{FF2B5EF4-FFF2-40B4-BE49-F238E27FC236}">
                  <a16:creationId xmlns:a16="http://schemas.microsoft.com/office/drawing/2014/main" id="{FD525A40-EB54-956D-2D23-6E5E990C1594}"/>
                </a:ext>
              </a:extLst>
            </p:cNvPr>
            <p:cNvSpPr/>
            <p:nvPr/>
          </p:nvSpPr>
          <p:spPr>
            <a:xfrm>
              <a:off x="1568069" y="1233996"/>
              <a:ext cx="5683553" cy="489575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sp>
          <p:nvSpPr>
            <p:cNvPr id="12" name="文本框 11">
              <a:extLst>
                <a:ext uri="{FF2B5EF4-FFF2-40B4-BE49-F238E27FC236}">
                  <a16:creationId xmlns:a16="http://schemas.microsoft.com/office/drawing/2014/main" id="{B2B6A8B8-88A9-1D91-D8FB-B15EB39B3270}"/>
                </a:ext>
              </a:extLst>
            </p:cNvPr>
            <p:cNvSpPr txBox="1"/>
            <p:nvPr/>
          </p:nvSpPr>
          <p:spPr>
            <a:xfrm>
              <a:off x="1824844" y="2722423"/>
              <a:ext cx="5374938" cy="3291542"/>
            </a:xfrm>
            <a:prstGeom prst="rect">
              <a:avLst/>
            </a:prstGeom>
            <a:noFill/>
          </p:spPr>
          <p:txBody>
            <a:bodyPr wrap="square" rtlCol="0">
              <a:spAutoFit/>
            </a:bodyPr>
            <a:lstStyle/>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Promote Microcirculation	Improve</a:t>
              </a:r>
              <a:r>
                <a:rPr lang="zh-CN" altLang="en-US"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Lymphatic Damage</a:t>
              </a:r>
            </a:p>
            <a:p>
              <a:pPr defTabSz="1218804"/>
              <a:endPar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Promote Metabolism	Regulates Organ’s Function</a:t>
              </a:r>
            </a:p>
            <a:p>
              <a:pPr defTabSz="1218804"/>
              <a:endPar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Stimulates Cell Activity	Activate Gonads</a:t>
              </a:r>
            </a:p>
            <a:p>
              <a:pPr defTabSz="1218804"/>
              <a:endPar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Improve Obesity	Remove Impurities In Body</a:t>
              </a:r>
            </a:p>
            <a:p>
              <a:pPr defTabSz="1218804"/>
              <a:endPar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Relive Muscle Strain	Eliminates Inflammation</a:t>
              </a:r>
            </a:p>
            <a:p>
              <a:pPr defTabSz="1218804"/>
              <a:endPar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Collagen Regeneration	Delay Aging</a:t>
              </a:r>
            </a:p>
            <a:p>
              <a:pPr defTabSz="1218804"/>
              <a:endPar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defTabSz="1218804"/>
              <a:r>
                <a:rPr lang="en-MY" altLang="zh-CN"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Smoothen Wrinkles	</a:t>
              </a:r>
              <a:endParaRPr lang="zh-CN" altLang="en-US" sz="1599" b="1" dirty="0">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4" name="object 3">
              <a:extLst>
                <a:ext uri="{FF2B5EF4-FFF2-40B4-BE49-F238E27FC236}">
                  <a16:creationId xmlns:a16="http://schemas.microsoft.com/office/drawing/2014/main" id="{67E5F76F-0801-C2F6-DD7F-20BC9334033C}"/>
                </a:ext>
              </a:extLst>
            </p:cNvPr>
            <p:cNvSpPr txBox="1"/>
            <p:nvPr/>
          </p:nvSpPr>
          <p:spPr>
            <a:xfrm>
              <a:off x="1824844" y="1365408"/>
              <a:ext cx="6622692" cy="1148648"/>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spcBef>
                  <a:spcPct val="0"/>
                </a:spcBef>
                <a:spcAft>
                  <a:spcPct val="0"/>
                </a:spcAft>
              </a:pPr>
              <a:r>
                <a:rPr lang="en-MY" altLang="zh-CN" sz="3732" b="1"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Pulsed Magnetoelectricity  </a:t>
              </a:r>
            </a:p>
            <a:p>
              <a:pPr defTabSz="1218804">
                <a:spcBef>
                  <a:spcPct val="0"/>
                </a:spcBef>
                <a:spcAft>
                  <a:spcPct val="0"/>
                </a:spcAft>
              </a:pPr>
              <a:r>
                <a:rPr lang="en-MY" altLang="zh-CN" sz="3732" b="1"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The Efficacy of Tera-P90</a:t>
              </a:r>
              <a:endParaRPr lang="zh-CN" altLang="en-US" sz="3732" b="1"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Picture 2" descr="Tera-P90">
            <a:extLst>
              <a:ext uri="{FF2B5EF4-FFF2-40B4-BE49-F238E27FC236}">
                <a16:creationId xmlns:a16="http://schemas.microsoft.com/office/drawing/2014/main" id="{727B5BD2-67AB-38C8-4A5C-572A5CD52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48" y="1513604"/>
            <a:ext cx="5445160" cy="4685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626130"/>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Product Backdrop Images - Free Download on Freepik">
            <a:extLst>
              <a:ext uri="{FF2B5EF4-FFF2-40B4-BE49-F238E27FC236}">
                <a16:creationId xmlns:a16="http://schemas.microsoft.com/office/drawing/2014/main" id="{F82A7112-242D-75F4-4331-BDB0043D8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354816184_6374261129307674_5381709279487478647_n">
            <a:hlinkClick r:id="" action="ppaction://media"/>
            <a:extLst>
              <a:ext uri="{FF2B5EF4-FFF2-40B4-BE49-F238E27FC236}">
                <a16:creationId xmlns:a16="http://schemas.microsoft.com/office/drawing/2014/main" id="{030C8D1B-E195-6C5A-31D0-73A223EA9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26208" y="892945"/>
            <a:ext cx="4087373" cy="5368260"/>
          </a:xfrm>
          <a:prstGeom prst="rect">
            <a:avLst/>
          </a:prstGeom>
        </p:spPr>
      </p:pic>
      <p:sp>
        <p:nvSpPr>
          <p:cNvPr id="6" name="TextBox 5">
            <a:extLst>
              <a:ext uri="{FF2B5EF4-FFF2-40B4-BE49-F238E27FC236}">
                <a16:creationId xmlns:a16="http://schemas.microsoft.com/office/drawing/2014/main" id="{9C00F8E0-67DA-8711-B2FA-E621A5E1DB2C}"/>
              </a:ext>
            </a:extLst>
          </p:cNvPr>
          <p:cNvSpPr txBox="1"/>
          <p:nvPr/>
        </p:nvSpPr>
        <p:spPr>
          <a:xfrm>
            <a:off x="2918533" y="31171"/>
            <a:ext cx="6094520" cy="861774"/>
          </a:xfrm>
          <a:prstGeom prst="rect">
            <a:avLst/>
          </a:prstGeom>
          <a:noFill/>
        </p:spPr>
        <p:txBody>
          <a:bodyPr wrap="square">
            <a:spAutoFit/>
          </a:bodyPr>
          <a:lstStyle/>
          <a:p>
            <a:pPr algn="ctr"/>
            <a:r>
              <a:rPr lang="en-PH" sz="5000" b="1" dirty="0">
                <a:effectLst>
                  <a:outerShdw blurRad="38100" dist="38100" dir="2700000" algn="tl">
                    <a:srgbClr val="000000">
                      <a:alpha val="43137"/>
                    </a:srgbClr>
                  </a:outerShdw>
                </a:effectLst>
                <a:latin typeface="Century Gothic" panose="020B0502020202020204" pitchFamily="34" charset="0"/>
              </a:rPr>
              <a:t>TESTIMONIES</a:t>
            </a:r>
          </a:p>
        </p:txBody>
      </p:sp>
      <p:pic>
        <p:nvPicPr>
          <p:cNvPr id="7" name="MOM">
            <a:hlinkClick r:id="" action="ppaction://media"/>
            <a:extLst>
              <a:ext uri="{FF2B5EF4-FFF2-40B4-BE49-F238E27FC236}">
                <a16:creationId xmlns:a16="http://schemas.microsoft.com/office/drawing/2014/main" id="{D72A517F-4F7D-64A1-7011-C0D6387325B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211572" y="892945"/>
            <a:ext cx="3884428" cy="5368260"/>
          </a:xfrm>
          <a:prstGeom prst="rect">
            <a:avLst/>
          </a:prstGeom>
        </p:spPr>
      </p:pic>
    </p:spTree>
    <p:extLst>
      <p:ext uri="{BB962C8B-B14F-4D97-AF65-F5344CB8AC3E}">
        <p14:creationId xmlns:p14="http://schemas.microsoft.com/office/powerpoint/2010/main" val="6189111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3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ED77D8-2256-69F8-EF8D-51EFAE796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70C78CB8-7F71-FF32-B38E-41C16B21E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241" t="35776" r="17149" b="34943"/>
          <a:stretch>
            <a:fillRect/>
          </a:stretch>
        </p:blipFill>
        <p:spPr bwMode="auto">
          <a:xfrm>
            <a:off x="10006368" y="177420"/>
            <a:ext cx="20764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2360CB-357E-379C-A6F7-29C037A75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426387"/>
            <a:ext cx="9144000" cy="5499899"/>
          </a:xfrm>
          <a:prstGeom prst="rect">
            <a:avLst/>
          </a:prstGeom>
        </p:spPr>
      </p:pic>
      <p:sp>
        <p:nvSpPr>
          <p:cNvPr id="5" name="TextBox 4">
            <a:extLst>
              <a:ext uri="{FF2B5EF4-FFF2-40B4-BE49-F238E27FC236}">
                <a16:creationId xmlns:a16="http://schemas.microsoft.com/office/drawing/2014/main" id="{AADD2FD8-119B-7849-DAA5-1F3CC7E17339}"/>
              </a:ext>
            </a:extLst>
          </p:cNvPr>
          <p:cNvSpPr txBox="1"/>
          <p:nvPr/>
        </p:nvSpPr>
        <p:spPr>
          <a:xfrm>
            <a:off x="3049003" y="6130229"/>
            <a:ext cx="6093994" cy="553998"/>
          </a:xfrm>
          <a:prstGeom prst="rect">
            <a:avLst/>
          </a:prstGeom>
          <a:noFill/>
        </p:spPr>
        <p:txBody>
          <a:bodyPr wrap="square">
            <a:spAutoFit/>
          </a:bodyPr>
          <a:lstStyle/>
          <a:p>
            <a:pPr algn="ctr" fontAlgn="base"/>
            <a:r>
              <a:rPr lang="en-US" sz="3000" b="1" i="0" dirty="0">
                <a:solidFill>
                  <a:schemeClr val="bg1"/>
                </a:solidFill>
                <a:effectLst>
                  <a:outerShdw blurRad="38100" dist="38100" dir="2700000" algn="tl">
                    <a:srgbClr val="000000">
                      <a:alpha val="43137"/>
                    </a:srgbClr>
                  </a:outerShdw>
                </a:effectLst>
                <a:latin typeface="Century Gothic" panose="020B0502020202020204" pitchFamily="34" charset="0"/>
              </a:rPr>
              <a:t>Uric acid cause</a:t>
            </a:r>
            <a:r>
              <a:rPr lang="en-US" sz="3000" b="1" dirty="0">
                <a:solidFill>
                  <a:schemeClr val="bg1"/>
                </a:solidFill>
                <a:effectLst>
                  <a:outerShdw blurRad="38100" dist="38100" dir="2700000" algn="tl">
                    <a:srgbClr val="000000">
                      <a:alpha val="43137"/>
                    </a:srgbClr>
                  </a:outerShdw>
                </a:effectLst>
                <a:latin typeface="Century Gothic" panose="020B0502020202020204" pitchFamily="34" charset="0"/>
              </a:rPr>
              <a:t>s hand swelling</a:t>
            </a:r>
            <a:endParaRPr lang="en-US" sz="3000" b="1" i="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726604806"/>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ED77D8-2256-69F8-EF8D-51EFAE796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70C78CB8-7F71-FF32-B38E-41C16B21E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241" t="35776" r="17149" b="34943"/>
          <a:stretch>
            <a:fillRect/>
          </a:stretch>
        </p:blipFill>
        <p:spPr bwMode="auto">
          <a:xfrm>
            <a:off x="10006368" y="177420"/>
            <a:ext cx="207645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F41E65E-0A6A-9DF8-D7D6-1EC819065F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8482" y="354840"/>
            <a:ext cx="8554453" cy="5823284"/>
          </a:xfrm>
          <a:prstGeom prst="rect">
            <a:avLst/>
          </a:prstGeom>
        </p:spPr>
      </p:pic>
      <p:sp>
        <p:nvSpPr>
          <p:cNvPr id="5" name="TextBox 4">
            <a:extLst>
              <a:ext uri="{FF2B5EF4-FFF2-40B4-BE49-F238E27FC236}">
                <a16:creationId xmlns:a16="http://schemas.microsoft.com/office/drawing/2014/main" id="{5A5F9038-05A7-9F3B-C8B6-91A0ECAFB989}"/>
              </a:ext>
            </a:extLst>
          </p:cNvPr>
          <p:cNvSpPr txBox="1"/>
          <p:nvPr/>
        </p:nvSpPr>
        <p:spPr>
          <a:xfrm>
            <a:off x="2890585" y="6210892"/>
            <a:ext cx="6190246" cy="553998"/>
          </a:xfrm>
          <a:prstGeom prst="rect">
            <a:avLst/>
          </a:prstGeom>
          <a:noFill/>
        </p:spPr>
        <p:txBody>
          <a:bodyPr wrap="square">
            <a:spAutoFit/>
          </a:bodyPr>
          <a:lstStyle/>
          <a:p>
            <a:pPr algn="ctr" fontAlgn="base"/>
            <a:r>
              <a:rPr lang="en-US" sz="3000" b="1" i="0" dirty="0">
                <a:solidFill>
                  <a:schemeClr val="bg1"/>
                </a:solidFill>
                <a:effectLst>
                  <a:outerShdw blurRad="38100" dist="38100" dir="2700000" algn="tl">
                    <a:srgbClr val="000000">
                      <a:alpha val="43137"/>
                    </a:srgbClr>
                  </a:outerShdw>
                </a:effectLst>
                <a:latin typeface="Century Gothic" panose="020B0502020202020204" pitchFamily="34" charset="0"/>
              </a:rPr>
              <a:t>Varicose veins</a:t>
            </a:r>
          </a:p>
        </p:txBody>
      </p:sp>
    </p:spTree>
    <p:custDataLst>
      <p:tags r:id="rId1"/>
    </p:custDataLst>
    <p:extLst>
      <p:ext uri="{BB962C8B-B14F-4D97-AF65-F5344CB8AC3E}">
        <p14:creationId xmlns:p14="http://schemas.microsoft.com/office/powerpoint/2010/main" val="1219464834"/>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1392A-16D7-5689-0B93-789D5FDF9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94"/>
            <a:ext cx="12192000" cy="6902094"/>
          </a:xfrm>
          <a:prstGeom prst="rect">
            <a:avLst/>
          </a:prstGeom>
        </p:spPr>
      </p:pic>
      <p:sp>
        <p:nvSpPr>
          <p:cNvPr id="5" name="矩形 4">
            <a:extLst>
              <a:ext uri="{FF2B5EF4-FFF2-40B4-BE49-F238E27FC236}">
                <a16:creationId xmlns:a16="http://schemas.microsoft.com/office/drawing/2014/main" id="{2D6E083F-5C45-2016-FC7D-DA33F49EE9CE}"/>
              </a:ext>
            </a:extLst>
          </p:cNvPr>
          <p:cNvSpPr/>
          <p:nvPr/>
        </p:nvSpPr>
        <p:spPr>
          <a:xfrm>
            <a:off x="-1588" y="4141661"/>
            <a:ext cx="12192000" cy="2127380"/>
          </a:xfrm>
          <a:prstGeom prst="rect">
            <a:avLst/>
          </a:prstGeom>
          <a:solidFill>
            <a:schemeClr val="bg2">
              <a:lumMod val="75000"/>
              <a:alpha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3">
            <a:extLst>
              <a:ext uri="{FF2B5EF4-FFF2-40B4-BE49-F238E27FC236}">
                <a16:creationId xmlns:a16="http://schemas.microsoft.com/office/drawing/2014/main" id="{2B85F779-E430-1A2A-7875-89F72BAAC3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241" t="35775" r="17150" b="34942"/>
          <a:stretch>
            <a:fillRect/>
          </a:stretch>
        </p:blipFill>
        <p:spPr>
          <a:xfrm>
            <a:off x="354430" y="0"/>
            <a:ext cx="2075865" cy="686752"/>
          </a:xfrm>
          <a:prstGeom prst="rect">
            <a:avLst/>
          </a:prstGeom>
        </p:spPr>
      </p:pic>
      <p:sp>
        <p:nvSpPr>
          <p:cNvPr id="3" name="文本框 5">
            <a:extLst>
              <a:ext uri="{FF2B5EF4-FFF2-40B4-BE49-F238E27FC236}">
                <a16:creationId xmlns:a16="http://schemas.microsoft.com/office/drawing/2014/main" id="{007B5D60-FFF3-BE83-CB98-EBC0510F2CB0}"/>
              </a:ext>
            </a:extLst>
          </p:cNvPr>
          <p:cNvSpPr txBox="1">
            <a:spLocks noChangeArrowheads="1"/>
          </p:cNvSpPr>
          <p:nvPr/>
        </p:nvSpPr>
        <p:spPr bwMode="auto">
          <a:xfrm>
            <a:off x="0" y="4892820"/>
            <a:ext cx="121935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DengXian" panose="02010600030101010101" pitchFamily="2" charset="-122"/>
                <a:ea typeface="DengXian" panose="02010600030101010101" pitchFamily="2" charset="-122"/>
              </a:defRPr>
            </a:lvl1pPr>
            <a:lvl2pPr marL="742950" indent="-285750">
              <a:defRPr>
                <a:solidFill>
                  <a:schemeClr val="tx1"/>
                </a:solidFill>
                <a:latin typeface="DengXian" panose="02010600030101010101" pitchFamily="2" charset="-122"/>
                <a:ea typeface="DengXian" panose="02010600030101010101" pitchFamily="2" charset="-122"/>
              </a:defRPr>
            </a:lvl2pPr>
            <a:lvl3pPr marL="1143000" indent="-228600">
              <a:defRPr>
                <a:solidFill>
                  <a:schemeClr val="tx1"/>
                </a:solidFill>
                <a:latin typeface="DengXian" panose="02010600030101010101" pitchFamily="2" charset="-122"/>
                <a:ea typeface="DengXian" panose="02010600030101010101" pitchFamily="2" charset="-122"/>
              </a:defRPr>
            </a:lvl3pPr>
            <a:lvl4pPr marL="1600200" indent="-228600">
              <a:defRPr>
                <a:solidFill>
                  <a:schemeClr val="tx1"/>
                </a:solidFill>
                <a:latin typeface="DengXian" panose="02010600030101010101" pitchFamily="2" charset="-122"/>
                <a:ea typeface="DengXian" panose="02010600030101010101" pitchFamily="2" charset="-122"/>
              </a:defRPr>
            </a:lvl4pPr>
            <a:lvl5pPr marL="2057400" indent="-228600">
              <a:defRPr>
                <a:solidFill>
                  <a:schemeClr val="tx1"/>
                </a:solidFill>
                <a:latin typeface="DengXian" panose="02010600030101010101" pitchFamily="2" charset="-122"/>
                <a:ea typeface="DengXian" panose="02010600030101010101" pitchFamily="2" charset="-122"/>
              </a:defRPr>
            </a:lvl5pPr>
            <a:lvl6pPr marL="25146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6pPr>
            <a:lvl7pPr marL="29718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7pPr>
            <a:lvl8pPr marL="34290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8pPr>
            <a:lvl9pPr marL="3886200" indent="-228600" fontAlgn="base">
              <a:spcBef>
                <a:spcPct val="0"/>
              </a:spcBef>
              <a:spcAft>
                <a:spcPct val="0"/>
              </a:spcAft>
              <a:defRPr>
                <a:solidFill>
                  <a:schemeClr val="tx1"/>
                </a:solidFill>
                <a:latin typeface="DengXian" panose="02010600030101010101" pitchFamily="2" charset="-122"/>
                <a:ea typeface="DengXian" panose="02010600030101010101" pitchFamily="2" charset="-122"/>
              </a:defRPr>
            </a:lvl9pPr>
          </a:lstStyle>
          <a:p>
            <a:pPr algn="ctr" eaLnBrk="1" hangingPunct="1"/>
            <a:r>
              <a:rPr lang="fi-FI" altLang="zh-CN" sz="5000" b="1" dirty="0">
                <a:effectLst>
                  <a:outerShdw blurRad="38100" dist="38100" dir="2700000" algn="tl">
                    <a:srgbClr val="000000">
                      <a:alpha val="43137"/>
                    </a:srgbClr>
                  </a:outerShdw>
                </a:effectLst>
                <a:latin typeface="Century Gothic" panose="020B0502020202020204" pitchFamily="34" charset="0"/>
              </a:rPr>
              <a:t>Empowering health </a:t>
            </a:r>
            <a:r>
              <a:rPr lang="en-MY" altLang="zh-CN" sz="5000" b="1" dirty="0">
                <a:effectLst>
                  <a:outerShdw blurRad="38100" dist="38100" dir="2700000" algn="tl">
                    <a:srgbClr val="000000">
                      <a:alpha val="43137"/>
                    </a:srgbClr>
                  </a:outerShdw>
                </a:effectLst>
                <a:latin typeface="Century Gothic" panose="020B0502020202020204" pitchFamily="34" charset="0"/>
              </a:rPr>
              <a:t>and enriching life</a:t>
            </a:r>
            <a:endParaRPr lang="en-US" altLang="zh-CN" sz="5000" b="1" dirty="0">
              <a:effectLst>
                <a:outerShdw blurRad="38100" dist="38100" dir="2700000" algn="tl">
                  <a:srgbClr val="000000">
                    <a:alpha val="43137"/>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406132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400924-CD2D-697C-EAF5-B32A5BBA0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2" descr="W29-Pro-Multi-Energy-H+-Water-Purifier">
            <a:extLst>
              <a:ext uri="{FF2B5EF4-FFF2-40B4-BE49-F238E27FC236}">
                <a16:creationId xmlns:a16="http://schemas.microsoft.com/office/drawing/2014/main" id="{C3128129-C758-1AD8-1A4B-40CF2DD1D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510" y="1867142"/>
            <a:ext cx="1994794" cy="16189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era-P90">
            <a:extLst>
              <a:ext uri="{FF2B5EF4-FFF2-40B4-BE49-F238E27FC236}">
                <a16:creationId xmlns:a16="http://schemas.microsoft.com/office/drawing/2014/main" id="{F2261B18-D5A0-5644-4A52-FC2EB35DB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767" y="3363898"/>
            <a:ext cx="2617688" cy="20120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onderMeal">
            <a:extLst>
              <a:ext uri="{FF2B5EF4-FFF2-40B4-BE49-F238E27FC236}">
                <a16:creationId xmlns:a16="http://schemas.microsoft.com/office/drawing/2014/main" id="{B8A57947-1E44-FE79-1934-4469087F5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9963" y="3495484"/>
            <a:ext cx="1577135" cy="139825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圆角 7">
            <a:extLst>
              <a:ext uri="{FF2B5EF4-FFF2-40B4-BE49-F238E27FC236}">
                <a16:creationId xmlns:a16="http://schemas.microsoft.com/office/drawing/2014/main" id="{913724B8-5290-4CFB-D54F-F345EE47DCFB}"/>
              </a:ext>
            </a:extLst>
          </p:cNvPr>
          <p:cNvSpPr/>
          <p:nvPr/>
        </p:nvSpPr>
        <p:spPr>
          <a:xfrm>
            <a:off x="371037" y="797442"/>
            <a:ext cx="6596677" cy="2566455"/>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pic>
        <p:nvPicPr>
          <p:cNvPr id="12" name="图片 13">
            <a:extLst>
              <a:ext uri="{FF2B5EF4-FFF2-40B4-BE49-F238E27FC236}">
                <a16:creationId xmlns:a16="http://schemas.microsoft.com/office/drawing/2014/main" id="{9D02E89B-5B83-3E7E-EFFB-6040A7F76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241" t="35776" r="17149" b="34943"/>
          <a:stretch>
            <a:fillRect/>
          </a:stretch>
        </p:blipFill>
        <p:spPr bwMode="auto">
          <a:xfrm>
            <a:off x="9961563" y="230188"/>
            <a:ext cx="2074862"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3">
            <a:extLst>
              <a:ext uri="{FF2B5EF4-FFF2-40B4-BE49-F238E27FC236}">
                <a16:creationId xmlns:a16="http://schemas.microsoft.com/office/drawing/2014/main" id="{D4DEC93D-DE34-1954-7532-CB9F5F88DD08}"/>
              </a:ext>
            </a:extLst>
          </p:cNvPr>
          <p:cNvSpPr txBox="1"/>
          <p:nvPr/>
        </p:nvSpPr>
        <p:spPr>
          <a:xfrm>
            <a:off x="461260" y="956367"/>
            <a:ext cx="6596678" cy="477054"/>
          </a:xfrm>
          <a:prstGeom prst="rect">
            <a:avLst/>
          </a:prstGeom>
          <a:noFill/>
        </p:spPr>
        <p:txBody>
          <a:bodyPr wrap="none">
            <a:spAutoFit/>
          </a:bodyPr>
          <a:lstStyle/>
          <a:p>
            <a:pPr eaLnBrk="1" fontAlgn="auto" hangingPunct="1">
              <a:spcBef>
                <a:spcPts val="0"/>
              </a:spcBef>
              <a:spcAft>
                <a:spcPts val="0"/>
              </a:spcAft>
              <a:defRPr/>
            </a:pPr>
            <a:r>
              <a:rPr lang="en-MY" altLang="zh-CN" sz="2500" b="1" dirty="0">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Health is the foundation of a desirable life</a:t>
            </a:r>
            <a:endParaRPr lang="zh-CN" altLang="en-US" sz="2500" b="1" dirty="0">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15" name="文本框 5">
            <a:extLst>
              <a:ext uri="{FF2B5EF4-FFF2-40B4-BE49-F238E27FC236}">
                <a16:creationId xmlns:a16="http://schemas.microsoft.com/office/drawing/2014/main" id="{D2AF6397-CFBD-307E-894B-6B6FCCCCD2B0}"/>
              </a:ext>
            </a:extLst>
          </p:cNvPr>
          <p:cNvSpPr txBox="1">
            <a:spLocks noChangeArrowheads="1"/>
          </p:cNvSpPr>
          <p:nvPr/>
        </p:nvSpPr>
        <p:spPr bwMode="auto">
          <a:xfrm>
            <a:off x="589078" y="1434254"/>
            <a:ext cx="55069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r>
              <a:rPr lang="en-US" altLang="zh-CN" sz="2400" dirty="0">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Some people improve immunity      through supplements.</a:t>
            </a:r>
          </a:p>
          <a:p>
            <a:pPr algn="just" eaLnBrk="1" hangingPunct="1"/>
            <a:r>
              <a:rPr lang="en-US" altLang="zh-CN" sz="2400" dirty="0">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Some people improve body fitness through regular exercise for health purpose.</a:t>
            </a:r>
          </a:p>
        </p:txBody>
      </p:sp>
      <p:sp>
        <p:nvSpPr>
          <p:cNvPr id="3" name="Rectangle 2">
            <a:extLst>
              <a:ext uri="{FF2B5EF4-FFF2-40B4-BE49-F238E27FC236}">
                <a16:creationId xmlns:a16="http://schemas.microsoft.com/office/drawing/2014/main" id="{C337BDBC-8E02-F3CC-EA2B-DDCA930B54D3}"/>
              </a:ext>
            </a:extLst>
          </p:cNvPr>
          <p:cNvSpPr/>
          <p:nvPr/>
        </p:nvSpPr>
        <p:spPr>
          <a:xfrm>
            <a:off x="7992351" y="1254254"/>
            <a:ext cx="4159046" cy="4159046"/>
          </a:xfrm>
          <a:prstGeom prst="rect">
            <a:avLst/>
          </a:prstGeom>
          <a:ln>
            <a:noFill/>
          </a:ln>
        </p:spPr>
      </p:sp>
      <p:sp>
        <p:nvSpPr>
          <p:cNvPr id="4" name="Freeform: Shape 3">
            <a:extLst>
              <a:ext uri="{FF2B5EF4-FFF2-40B4-BE49-F238E27FC236}">
                <a16:creationId xmlns:a16="http://schemas.microsoft.com/office/drawing/2014/main" id="{B61E8648-9E0B-E5F0-341A-CD1F51B7BEEE}"/>
              </a:ext>
            </a:extLst>
          </p:cNvPr>
          <p:cNvSpPr/>
          <p:nvPr/>
        </p:nvSpPr>
        <p:spPr>
          <a:xfrm>
            <a:off x="8388946" y="1330476"/>
            <a:ext cx="2415709" cy="2314866"/>
          </a:xfrm>
          <a:custGeom>
            <a:avLst/>
            <a:gdLst>
              <a:gd name="connsiteX0" fmla="*/ 0 w 2415709"/>
              <a:gd name="connsiteY0" fmla="*/ 1207855 h 2415709"/>
              <a:gd name="connsiteX1" fmla="*/ 1207855 w 2415709"/>
              <a:gd name="connsiteY1" fmla="*/ 0 h 2415709"/>
              <a:gd name="connsiteX2" fmla="*/ 2415710 w 2415709"/>
              <a:gd name="connsiteY2" fmla="*/ 1207855 h 2415709"/>
              <a:gd name="connsiteX3" fmla="*/ 1207855 w 2415709"/>
              <a:gd name="connsiteY3" fmla="*/ 2415710 h 2415709"/>
              <a:gd name="connsiteX4" fmla="*/ 0 w 2415709"/>
              <a:gd name="connsiteY4" fmla="*/ 1207855 h 241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5709" h="2415709">
                <a:moveTo>
                  <a:pt x="0" y="1207855"/>
                </a:moveTo>
                <a:cubicBezTo>
                  <a:pt x="0" y="540775"/>
                  <a:pt x="540775" y="0"/>
                  <a:pt x="1207855" y="0"/>
                </a:cubicBezTo>
                <a:cubicBezTo>
                  <a:pt x="1874935" y="0"/>
                  <a:pt x="2415710" y="540775"/>
                  <a:pt x="2415710" y="1207855"/>
                </a:cubicBezTo>
                <a:cubicBezTo>
                  <a:pt x="2415710" y="1874935"/>
                  <a:pt x="1874935" y="2415710"/>
                  <a:pt x="1207855" y="2415710"/>
                </a:cubicBezTo>
                <a:cubicBezTo>
                  <a:pt x="540775" y="2415710"/>
                  <a:pt x="0" y="1874935"/>
                  <a:pt x="0" y="1207855"/>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322095" tIns="422749" rIns="322094" bIns="905891" numCol="1" spcCol="1270" anchor="ctr" anchorCtr="0">
            <a:noAutofit/>
          </a:bodyPr>
          <a:lstStyle/>
          <a:p>
            <a:pPr marL="0" lvl="0" indent="0" algn="ctr" defTabSz="2000250">
              <a:lnSpc>
                <a:spcPct val="90000"/>
              </a:lnSpc>
              <a:spcBef>
                <a:spcPct val="0"/>
              </a:spcBef>
              <a:spcAft>
                <a:spcPct val="35000"/>
              </a:spcAft>
              <a:buNone/>
            </a:pPr>
            <a:r>
              <a:rPr lang="en-MY" altLang="zh-CN" sz="3000" b="1" kern="1200" dirty="0">
                <a:solidFill>
                  <a:srgbClr val="00B0F0"/>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Water</a:t>
            </a:r>
          </a:p>
          <a:p>
            <a:pPr marL="0" lvl="0" indent="0" algn="ctr" defTabSz="2000250">
              <a:lnSpc>
                <a:spcPct val="90000"/>
              </a:lnSpc>
              <a:spcBef>
                <a:spcPct val="0"/>
              </a:spcBef>
              <a:spcAft>
                <a:spcPct val="35000"/>
              </a:spcAft>
              <a:buNone/>
            </a:pPr>
            <a:endParaRPr lang="en-MY" altLang="zh-CN" sz="3000" b="1" kern="1200" dirty="0">
              <a:solidFill>
                <a:srgbClr val="00B0F0"/>
              </a:solidFill>
              <a:latin typeface="Century Gothic" panose="020B0502020202020204" pitchFamily="34" charset="0"/>
              <a:ea typeface="Microsoft YaHei UI" panose="020B0503020204020204" pitchFamily="34" charset="-122"/>
            </a:endParaRPr>
          </a:p>
          <a:p>
            <a:pPr marL="0" lvl="0" indent="0" algn="ctr" defTabSz="2000250">
              <a:lnSpc>
                <a:spcPct val="90000"/>
              </a:lnSpc>
              <a:spcBef>
                <a:spcPct val="0"/>
              </a:spcBef>
              <a:spcAft>
                <a:spcPct val="35000"/>
              </a:spcAft>
              <a:buNone/>
            </a:pPr>
            <a:endParaRPr lang="en-MY" altLang="zh-CN" sz="3000" b="1" dirty="0">
              <a:solidFill>
                <a:srgbClr val="00B0F0"/>
              </a:solidFill>
              <a:latin typeface="Century Gothic" panose="020B0502020202020204" pitchFamily="34" charset="0"/>
              <a:ea typeface="Microsoft YaHei UI" panose="020B0503020204020204" pitchFamily="34" charset="-122"/>
            </a:endParaRPr>
          </a:p>
          <a:p>
            <a:pPr marL="0" lvl="0" indent="0" algn="ctr" defTabSz="2000250">
              <a:lnSpc>
                <a:spcPct val="90000"/>
              </a:lnSpc>
              <a:spcBef>
                <a:spcPct val="0"/>
              </a:spcBef>
              <a:spcAft>
                <a:spcPct val="35000"/>
              </a:spcAft>
              <a:buNone/>
            </a:pPr>
            <a:endParaRPr lang="en-MY" altLang="zh-CN" sz="3000" b="1" kern="1200" dirty="0">
              <a:solidFill>
                <a:srgbClr val="00B0F0"/>
              </a:solidFill>
              <a:latin typeface="Century Gothic" panose="020B0502020202020204" pitchFamily="34" charset="0"/>
              <a:ea typeface="Microsoft YaHei UI" panose="020B0503020204020204" pitchFamily="34" charset="-122"/>
            </a:endParaRPr>
          </a:p>
          <a:p>
            <a:pPr marL="0" lvl="0" indent="0" algn="ctr" defTabSz="2000250">
              <a:lnSpc>
                <a:spcPct val="90000"/>
              </a:lnSpc>
              <a:spcBef>
                <a:spcPct val="0"/>
              </a:spcBef>
              <a:spcAft>
                <a:spcPct val="35000"/>
              </a:spcAft>
              <a:buNone/>
            </a:pPr>
            <a:endParaRPr lang="zh-CN" altLang="en-US" sz="3000" b="1" kern="1200" dirty="0">
              <a:solidFill>
                <a:srgbClr val="00B0F0"/>
              </a:solidFill>
              <a:latin typeface="Century Gothic" panose="020B0502020202020204" pitchFamily="34" charset="0"/>
              <a:ea typeface="Microsoft YaHei UI" panose="020B0503020204020204" pitchFamily="34" charset="-122"/>
            </a:endParaRPr>
          </a:p>
        </p:txBody>
      </p:sp>
      <p:sp>
        <p:nvSpPr>
          <p:cNvPr id="5" name="Freeform: Shape 4">
            <a:extLst>
              <a:ext uri="{FF2B5EF4-FFF2-40B4-BE49-F238E27FC236}">
                <a16:creationId xmlns:a16="http://schemas.microsoft.com/office/drawing/2014/main" id="{C4AE94CE-F461-EC89-B11C-D6CE8F96AAA8}"/>
              </a:ext>
            </a:extLst>
          </p:cNvPr>
          <p:cNvSpPr/>
          <p:nvPr/>
        </p:nvSpPr>
        <p:spPr>
          <a:xfrm>
            <a:off x="9300301" y="3235728"/>
            <a:ext cx="2894620" cy="2177572"/>
          </a:xfrm>
          <a:custGeom>
            <a:avLst/>
            <a:gdLst>
              <a:gd name="connsiteX0" fmla="*/ 0 w 2910784"/>
              <a:gd name="connsiteY0" fmla="*/ 1207855 h 2415709"/>
              <a:gd name="connsiteX1" fmla="*/ 1455392 w 2910784"/>
              <a:gd name="connsiteY1" fmla="*/ 0 h 2415709"/>
              <a:gd name="connsiteX2" fmla="*/ 2910784 w 2910784"/>
              <a:gd name="connsiteY2" fmla="*/ 1207855 h 2415709"/>
              <a:gd name="connsiteX3" fmla="*/ 1455392 w 2910784"/>
              <a:gd name="connsiteY3" fmla="*/ 2415710 h 2415709"/>
              <a:gd name="connsiteX4" fmla="*/ 0 w 2910784"/>
              <a:gd name="connsiteY4" fmla="*/ 1207855 h 241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784" h="2415709">
                <a:moveTo>
                  <a:pt x="0" y="1207855"/>
                </a:moveTo>
                <a:cubicBezTo>
                  <a:pt x="0" y="540775"/>
                  <a:pt x="651601" y="0"/>
                  <a:pt x="1455392" y="0"/>
                </a:cubicBezTo>
                <a:cubicBezTo>
                  <a:pt x="2259183" y="0"/>
                  <a:pt x="2910784" y="540775"/>
                  <a:pt x="2910784" y="1207855"/>
                </a:cubicBezTo>
                <a:cubicBezTo>
                  <a:pt x="2910784" y="1874935"/>
                  <a:pt x="2259183" y="2415710"/>
                  <a:pt x="1455392" y="2415710"/>
                </a:cubicBezTo>
                <a:cubicBezTo>
                  <a:pt x="651601" y="2415710"/>
                  <a:pt x="0" y="1874935"/>
                  <a:pt x="0" y="1207855"/>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3379271"/>
              <a:satOff val="-8710"/>
              <a:lumOff val="-5883"/>
              <a:alphaOff val="0"/>
            </a:schemeClr>
          </a:fillRef>
          <a:effectRef idx="0">
            <a:schemeClr val="accent5">
              <a:alpha val="50000"/>
              <a:hueOff val="-3379271"/>
              <a:satOff val="-8710"/>
              <a:lumOff val="-5883"/>
              <a:alphaOff val="0"/>
            </a:schemeClr>
          </a:effectRef>
          <a:fontRef idx="minor">
            <a:schemeClr val="tx1"/>
          </a:fontRef>
        </p:style>
        <p:txBody>
          <a:bodyPr spcFirstLastPara="0" vert="horz" wrap="square" lIns="890215" tIns="624058" rIns="274099" bIns="463011" numCol="1" spcCol="1270" anchor="ctr" anchorCtr="0">
            <a:noAutofit/>
          </a:bodyPr>
          <a:lstStyle/>
          <a:p>
            <a:pPr marL="0" lvl="0" indent="0" algn="ctr" defTabSz="1155700">
              <a:lnSpc>
                <a:spcPct val="90000"/>
              </a:lnSpc>
              <a:spcBef>
                <a:spcPct val="0"/>
              </a:spcBef>
              <a:spcAft>
                <a:spcPct val="35000"/>
              </a:spcAft>
              <a:buNone/>
            </a:pPr>
            <a:endParaRPr lang="en-MY" altLang="zh-CN" sz="2600" b="1" kern="1200" dirty="0">
              <a:solidFill>
                <a:schemeClr val="accent6">
                  <a:lumMod val="75000"/>
                </a:schemeClr>
              </a:solidFill>
              <a:latin typeface="Century Gothic" panose="020B0502020202020204" pitchFamily="34" charset="0"/>
              <a:ea typeface="Microsoft YaHei UI" panose="020B0503020204020204" pitchFamily="34" charset="-122"/>
            </a:endParaRPr>
          </a:p>
          <a:p>
            <a:pPr marL="0" lvl="0" indent="0" algn="ctr" defTabSz="1155700">
              <a:lnSpc>
                <a:spcPct val="90000"/>
              </a:lnSpc>
              <a:spcBef>
                <a:spcPct val="0"/>
              </a:spcBef>
              <a:spcAft>
                <a:spcPct val="35000"/>
              </a:spcAft>
              <a:buNone/>
            </a:pPr>
            <a:endParaRPr lang="en-MY" altLang="zh-CN" sz="2600" b="1" dirty="0">
              <a:solidFill>
                <a:schemeClr val="accent6">
                  <a:lumMod val="75000"/>
                </a:schemeClr>
              </a:solidFill>
              <a:latin typeface="Century Gothic" panose="020B0502020202020204" pitchFamily="34" charset="0"/>
              <a:ea typeface="Microsoft YaHei UI" panose="020B0503020204020204" pitchFamily="34" charset="-122"/>
            </a:endParaRPr>
          </a:p>
          <a:p>
            <a:pPr marL="0" lvl="0" indent="0" algn="ctr" defTabSz="1155700">
              <a:lnSpc>
                <a:spcPct val="90000"/>
              </a:lnSpc>
              <a:spcBef>
                <a:spcPct val="0"/>
              </a:spcBef>
              <a:spcAft>
                <a:spcPct val="35000"/>
              </a:spcAft>
              <a:buNone/>
            </a:pPr>
            <a:endParaRPr lang="en-MY" altLang="zh-CN" sz="2600" b="1" kern="1200" dirty="0">
              <a:solidFill>
                <a:schemeClr val="accent6">
                  <a:lumMod val="75000"/>
                </a:schemeClr>
              </a:solidFill>
              <a:latin typeface="Century Gothic" panose="020B0502020202020204" pitchFamily="34" charset="0"/>
              <a:ea typeface="Microsoft YaHei UI" panose="020B0503020204020204" pitchFamily="34" charset="-122"/>
            </a:endParaRPr>
          </a:p>
          <a:p>
            <a:pPr marL="0" lvl="0" indent="0" algn="ctr" defTabSz="1155700">
              <a:lnSpc>
                <a:spcPct val="90000"/>
              </a:lnSpc>
              <a:spcBef>
                <a:spcPct val="0"/>
              </a:spcBef>
              <a:spcAft>
                <a:spcPct val="35000"/>
              </a:spcAft>
              <a:buNone/>
            </a:pPr>
            <a:endParaRPr lang="en-MY" altLang="zh-CN" sz="2600" b="1" dirty="0">
              <a:solidFill>
                <a:schemeClr val="accent6">
                  <a:lumMod val="75000"/>
                </a:schemeClr>
              </a:solidFill>
              <a:latin typeface="Century Gothic" panose="020B0502020202020204" pitchFamily="34" charset="0"/>
              <a:ea typeface="Microsoft YaHei UI" panose="020B0503020204020204" pitchFamily="34" charset="-122"/>
            </a:endParaRPr>
          </a:p>
          <a:p>
            <a:pPr marL="0" lvl="0" indent="0" algn="ctr" defTabSz="1155700">
              <a:lnSpc>
                <a:spcPct val="90000"/>
              </a:lnSpc>
              <a:spcBef>
                <a:spcPct val="0"/>
              </a:spcBef>
              <a:spcAft>
                <a:spcPct val="35000"/>
              </a:spcAft>
              <a:buNone/>
            </a:pPr>
            <a:endParaRPr lang="en-MY" altLang="zh-CN" sz="2600" b="1" kern="1200" dirty="0">
              <a:solidFill>
                <a:schemeClr val="accent6">
                  <a:lumMod val="75000"/>
                </a:schemeClr>
              </a:solidFill>
              <a:latin typeface="Century Gothic" panose="020B0502020202020204" pitchFamily="34" charset="0"/>
              <a:ea typeface="Microsoft YaHei UI" panose="020B0503020204020204" pitchFamily="34" charset="-122"/>
            </a:endParaRPr>
          </a:p>
          <a:p>
            <a:pPr marL="0" lvl="0" indent="0" defTabSz="1155700">
              <a:lnSpc>
                <a:spcPct val="90000"/>
              </a:lnSpc>
              <a:spcBef>
                <a:spcPct val="0"/>
              </a:spcBef>
              <a:spcAft>
                <a:spcPct val="35000"/>
              </a:spcAft>
              <a:buNone/>
            </a:pPr>
            <a:r>
              <a:rPr lang="en-MY" altLang="zh-CN" sz="2600" b="1" kern="1200"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Equipment</a:t>
            </a:r>
            <a:endParaRPr lang="zh-CN" altLang="en-US" sz="2600" b="1" kern="1200"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6" name="Freeform: Shape 5">
            <a:extLst>
              <a:ext uri="{FF2B5EF4-FFF2-40B4-BE49-F238E27FC236}">
                <a16:creationId xmlns:a16="http://schemas.microsoft.com/office/drawing/2014/main" id="{15C1C1C4-7678-0E24-E421-08CE7E87AEA8}"/>
              </a:ext>
            </a:extLst>
          </p:cNvPr>
          <p:cNvSpPr/>
          <p:nvPr/>
        </p:nvSpPr>
        <p:spPr>
          <a:xfrm>
            <a:off x="7729388" y="3287427"/>
            <a:ext cx="1994793" cy="1751012"/>
          </a:xfrm>
          <a:custGeom>
            <a:avLst/>
            <a:gdLst>
              <a:gd name="connsiteX0" fmla="*/ 0 w 1839369"/>
              <a:gd name="connsiteY0" fmla="*/ 949096 h 1898191"/>
              <a:gd name="connsiteX1" fmla="*/ 919685 w 1839369"/>
              <a:gd name="connsiteY1" fmla="*/ 0 h 1898191"/>
              <a:gd name="connsiteX2" fmla="*/ 1839370 w 1839369"/>
              <a:gd name="connsiteY2" fmla="*/ 949096 h 1898191"/>
              <a:gd name="connsiteX3" fmla="*/ 919685 w 1839369"/>
              <a:gd name="connsiteY3" fmla="*/ 1898192 h 1898191"/>
              <a:gd name="connsiteX4" fmla="*/ 0 w 1839369"/>
              <a:gd name="connsiteY4" fmla="*/ 949096 h 189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369" h="1898191">
                <a:moveTo>
                  <a:pt x="0" y="949096"/>
                </a:moveTo>
                <a:cubicBezTo>
                  <a:pt x="0" y="424925"/>
                  <a:pt x="411757" y="0"/>
                  <a:pt x="919685" y="0"/>
                </a:cubicBezTo>
                <a:cubicBezTo>
                  <a:pt x="1427613" y="0"/>
                  <a:pt x="1839370" y="424925"/>
                  <a:pt x="1839370" y="949096"/>
                </a:cubicBezTo>
                <a:cubicBezTo>
                  <a:pt x="1839370" y="1473267"/>
                  <a:pt x="1427613" y="1898192"/>
                  <a:pt x="919685" y="1898192"/>
                </a:cubicBezTo>
                <a:cubicBezTo>
                  <a:pt x="411757" y="1898192"/>
                  <a:pt x="0" y="1473267"/>
                  <a:pt x="0" y="949096"/>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spcFirstLastPara="0" vert="horz" wrap="square" lIns="173207" tIns="490366" rIns="562541" bIns="363820" numCol="1" spcCol="1270" anchor="ctr" anchorCtr="0">
            <a:noAutofit/>
          </a:bodyPr>
          <a:lstStyle/>
          <a:p>
            <a:pPr marL="0" lvl="0" indent="0" algn="ctr" defTabSz="889000">
              <a:lnSpc>
                <a:spcPct val="90000"/>
              </a:lnSpc>
              <a:spcBef>
                <a:spcPct val="0"/>
              </a:spcBef>
              <a:spcAft>
                <a:spcPct val="35000"/>
              </a:spcAft>
              <a:buNone/>
            </a:pPr>
            <a:endParaRPr lang="en-MY" altLang="zh-CN" sz="2000" b="1" kern="1200" dirty="0">
              <a:solidFill>
                <a:srgbClr val="F47920"/>
              </a:solidFill>
              <a:latin typeface="Century Gothic" panose="020B0502020202020204" pitchFamily="34" charset="0"/>
              <a:ea typeface="Microsoft YaHei UI" panose="020B0503020204020204" pitchFamily="34" charset="-122"/>
            </a:endParaRPr>
          </a:p>
          <a:p>
            <a:pPr marL="0" lvl="0" indent="0" algn="ctr" defTabSz="889000">
              <a:lnSpc>
                <a:spcPct val="90000"/>
              </a:lnSpc>
              <a:spcBef>
                <a:spcPct val="0"/>
              </a:spcBef>
              <a:spcAft>
                <a:spcPct val="35000"/>
              </a:spcAft>
              <a:buNone/>
            </a:pPr>
            <a:endParaRPr lang="en-MY" altLang="zh-CN" sz="2000" b="1" dirty="0">
              <a:solidFill>
                <a:srgbClr val="F47920"/>
              </a:solidFill>
              <a:latin typeface="Century Gothic" panose="020B0502020202020204" pitchFamily="34" charset="0"/>
              <a:ea typeface="Microsoft YaHei UI" panose="020B0503020204020204" pitchFamily="34" charset="-122"/>
            </a:endParaRPr>
          </a:p>
          <a:p>
            <a:pPr marL="0" lvl="0" indent="0" algn="ctr" defTabSz="889000">
              <a:lnSpc>
                <a:spcPct val="90000"/>
              </a:lnSpc>
              <a:spcBef>
                <a:spcPct val="0"/>
              </a:spcBef>
              <a:spcAft>
                <a:spcPct val="35000"/>
              </a:spcAft>
              <a:buNone/>
            </a:pPr>
            <a:endParaRPr lang="en-MY" altLang="zh-CN" sz="2000" b="1" kern="1200" dirty="0">
              <a:solidFill>
                <a:srgbClr val="F47920"/>
              </a:solidFill>
              <a:latin typeface="Century Gothic" panose="020B0502020202020204" pitchFamily="34" charset="0"/>
              <a:ea typeface="Microsoft YaHei UI" panose="020B0503020204020204" pitchFamily="34" charset="-122"/>
            </a:endParaRPr>
          </a:p>
          <a:p>
            <a:pPr marL="0" lvl="0" indent="0" algn="ctr" defTabSz="889000">
              <a:lnSpc>
                <a:spcPct val="90000"/>
              </a:lnSpc>
              <a:spcBef>
                <a:spcPct val="0"/>
              </a:spcBef>
              <a:spcAft>
                <a:spcPct val="35000"/>
              </a:spcAft>
              <a:buNone/>
            </a:pPr>
            <a:endParaRPr lang="en-MY" altLang="zh-CN" sz="2000" b="1" dirty="0">
              <a:solidFill>
                <a:srgbClr val="F47920"/>
              </a:solidFill>
              <a:latin typeface="Century Gothic" panose="020B0502020202020204" pitchFamily="34" charset="0"/>
              <a:ea typeface="Microsoft YaHei UI" panose="020B0503020204020204" pitchFamily="34" charset="-122"/>
            </a:endParaRPr>
          </a:p>
          <a:p>
            <a:pPr marL="0" lvl="0" indent="0" algn="ctr" defTabSz="889000">
              <a:lnSpc>
                <a:spcPct val="90000"/>
              </a:lnSpc>
              <a:spcBef>
                <a:spcPct val="0"/>
              </a:spcBef>
              <a:spcAft>
                <a:spcPct val="35000"/>
              </a:spcAft>
              <a:buNone/>
            </a:pPr>
            <a:endParaRPr lang="en-MY" altLang="zh-CN" sz="2000" b="1" dirty="0">
              <a:solidFill>
                <a:srgbClr val="F47920"/>
              </a:solidFill>
              <a:latin typeface="Century Gothic" panose="020B0502020202020204" pitchFamily="34" charset="0"/>
              <a:ea typeface="Microsoft YaHei UI" panose="020B0503020204020204" pitchFamily="34" charset="-122"/>
            </a:endParaRPr>
          </a:p>
          <a:p>
            <a:pPr marL="0" lvl="0" indent="0" algn="ctr" defTabSz="889000">
              <a:lnSpc>
                <a:spcPct val="90000"/>
              </a:lnSpc>
              <a:spcBef>
                <a:spcPct val="0"/>
              </a:spcBef>
              <a:spcAft>
                <a:spcPct val="35000"/>
              </a:spcAft>
              <a:buNone/>
            </a:pPr>
            <a:r>
              <a:rPr lang="en-MY" altLang="zh-CN" sz="2000" b="1" kern="1200" dirty="0">
                <a:solidFill>
                  <a:srgbClr val="F47920"/>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 Nutrition</a:t>
            </a:r>
            <a:endParaRPr lang="zh-CN" altLang="en-US" sz="2000" b="1" kern="1200" dirty="0">
              <a:solidFill>
                <a:srgbClr val="F47920"/>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13" name="矩形: 圆角 7">
            <a:extLst>
              <a:ext uri="{FF2B5EF4-FFF2-40B4-BE49-F238E27FC236}">
                <a16:creationId xmlns:a16="http://schemas.microsoft.com/office/drawing/2014/main" id="{612ED25A-F032-8117-DA81-3BE922AC2EF0}"/>
              </a:ext>
            </a:extLst>
          </p:cNvPr>
          <p:cNvSpPr/>
          <p:nvPr/>
        </p:nvSpPr>
        <p:spPr>
          <a:xfrm>
            <a:off x="297712" y="3486129"/>
            <a:ext cx="7171325" cy="333997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500" dirty="0">
              <a:solidFill>
                <a:srgbClr val="92D050"/>
              </a:solidFill>
              <a:highlight>
                <a:srgbClr val="008000"/>
              </a:highlight>
              <a:latin typeface="Century Gothic" panose="020B0502020202020204" pitchFamily="34" charset="0"/>
            </a:endParaRPr>
          </a:p>
        </p:txBody>
      </p:sp>
      <p:sp>
        <p:nvSpPr>
          <p:cNvPr id="16" name="文本框 6">
            <a:extLst>
              <a:ext uri="{FF2B5EF4-FFF2-40B4-BE49-F238E27FC236}">
                <a16:creationId xmlns:a16="http://schemas.microsoft.com/office/drawing/2014/main" id="{CE377814-BB1E-50CA-2D7D-5EAE557173F5}"/>
              </a:ext>
            </a:extLst>
          </p:cNvPr>
          <p:cNvSpPr txBox="1">
            <a:spLocks noChangeArrowheads="1"/>
          </p:cNvSpPr>
          <p:nvPr/>
        </p:nvSpPr>
        <p:spPr bwMode="auto">
          <a:xfrm>
            <a:off x="461260" y="3431421"/>
            <a:ext cx="6786563" cy="342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eaLnBrk="1" hangingPunct="1">
              <a:lnSpc>
                <a:spcPts val="2600"/>
              </a:lnSpc>
            </a:pPr>
            <a:r>
              <a:rPr lang="en-US" altLang="zh-CN" sz="2400" dirty="0">
                <a:effectLst>
                  <a:outerShdw blurRad="38100" dist="38100" dir="2700000" algn="tl">
                    <a:srgbClr val="000000">
                      <a:alpha val="43137"/>
                    </a:srgbClr>
                  </a:outerShdw>
                </a:effectLst>
                <a:latin typeface="Century Gothic" panose="020B0502020202020204" pitchFamily="34" charset="0"/>
              </a:rPr>
              <a:t>Guided by the Olympic spirit, </a:t>
            </a:r>
            <a:r>
              <a:rPr lang="en-US" altLang="zh-CN" sz="2400" dirty="0" err="1">
                <a:effectLst>
                  <a:outerShdw blurRad="38100" dist="38100" dir="2700000" algn="tl">
                    <a:srgbClr val="000000">
                      <a:alpha val="43137"/>
                    </a:srgbClr>
                  </a:outerShdw>
                </a:effectLst>
                <a:latin typeface="Century Gothic" panose="020B0502020202020204" pitchFamily="34" charset="0"/>
              </a:rPr>
              <a:t>OlyLife</a:t>
            </a:r>
            <a:r>
              <a:rPr lang="en-US" altLang="zh-CN" sz="2400" dirty="0">
                <a:effectLst>
                  <a:outerShdw blurRad="38100" dist="38100" dir="2700000" algn="tl">
                    <a:srgbClr val="000000">
                      <a:alpha val="43137"/>
                    </a:srgbClr>
                  </a:outerShdw>
                </a:effectLst>
                <a:latin typeface="Century Gothic" panose="020B0502020202020204" pitchFamily="34" charset="0"/>
              </a:rPr>
              <a:t> combines "</a:t>
            </a:r>
            <a:r>
              <a:rPr lang="en-US" altLang="zh-CN" sz="2400" b="1" dirty="0">
                <a:effectLst>
                  <a:outerShdw blurRad="38100" dist="38100" dir="2700000" algn="tl">
                    <a:srgbClr val="000000">
                      <a:alpha val="43137"/>
                    </a:srgbClr>
                  </a:outerShdw>
                </a:effectLst>
                <a:latin typeface="Century Gothic" panose="020B0502020202020204" pitchFamily="34" charset="0"/>
              </a:rPr>
              <a:t>water + nutrition + equipment</a:t>
            </a:r>
            <a:r>
              <a:rPr lang="en-US" altLang="zh-CN" sz="2400" dirty="0">
                <a:effectLst>
                  <a:outerShdw blurRad="38100" dist="38100" dir="2700000" algn="tl">
                    <a:srgbClr val="000000">
                      <a:alpha val="43137"/>
                    </a:srgbClr>
                  </a:outerShdw>
                </a:effectLst>
                <a:latin typeface="Century Gothic" panose="020B0502020202020204" pitchFamily="34" charset="0"/>
              </a:rPr>
              <a:t>" by emphasizing the importance of balanced nutrition.</a:t>
            </a:r>
          </a:p>
          <a:p>
            <a:pPr algn="just" eaLnBrk="1" hangingPunct="1">
              <a:lnSpc>
                <a:spcPts val="2600"/>
              </a:lnSpc>
            </a:pPr>
            <a:endParaRPr lang="en-US" altLang="zh-CN" sz="2400" dirty="0">
              <a:effectLst>
                <a:outerShdw blurRad="38100" dist="38100" dir="2700000" algn="tl">
                  <a:srgbClr val="000000">
                    <a:alpha val="43137"/>
                  </a:srgbClr>
                </a:outerShdw>
              </a:effectLst>
              <a:latin typeface="Century Gothic" panose="020B0502020202020204" pitchFamily="34" charset="0"/>
            </a:endParaRPr>
          </a:p>
          <a:p>
            <a:pPr algn="just" eaLnBrk="1" hangingPunct="1">
              <a:lnSpc>
                <a:spcPts val="2600"/>
              </a:lnSpc>
            </a:pPr>
            <a:r>
              <a:rPr lang="en-US" altLang="zh-CN" sz="2400" dirty="0">
                <a:effectLst>
                  <a:outerShdw blurRad="38100" dist="38100" dir="2700000" algn="tl">
                    <a:srgbClr val="000000">
                      <a:alpha val="43137"/>
                    </a:srgbClr>
                  </a:outerShdw>
                </a:effectLst>
                <a:latin typeface="Century Gothic" panose="020B0502020202020204" pitchFamily="34" charset="0"/>
              </a:rPr>
              <a:t>Scientifically guided exercise. </a:t>
            </a:r>
          </a:p>
          <a:p>
            <a:pPr algn="just" eaLnBrk="1" hangingPunct="1">
              <a:lnSpc>
                <a:spcPts val="2600"/>
              </a:lnSpc>
            </a:pPr>
            <a:endParaRPr lang="en-US" altLang="zh-CN" sz="2400" b="1" dirty="0">
              <a:effectLst>
                <a:outerShdw blurRad="38100" dist="38100" dir="2700000" algn="tl">
                  <a:srgbClr val="000000">
                    <a:alpha val="43137"/>
                  </a:srgbClr>
                </a:outerShdw>
              </a:effectLst>
              <a:latin typeface="Century Gothic" panose="020B0502020202020204" pitchFamily="34" charset="0"/>
            </a:endParaRPr>
          </a:p>
          <a:p>
            <a:pPr algn="just" eaLnBrk="1" hangingPunct="1">
              <a:lnSpc>
                <a:spcPts val="2600"/>
              </a:lnSpc>
            </a:pPr>
            <a:r>
              <a:rPr lang="en-US" altLang="zh-CN" sz="2400" b="1" dirty="0">
                <a:effectLst>
                  <a:outerShdw blurRad="38100" dist="38100" dir="2700000" algn="tl">
                    <a:srgbClr val="000000">
                      <a:alpha val="43137"/>
                    </a:srgbClr>
                  </a:outerShdw>
                </a:effectLst>
                <a:latin typeface="Century Gothic" panose="020B0502020202020204" pitchFamily="34" charset="0"/>
              </a:rPr>
              <a:t>Design products according to Olympic standards </a:t>
            </a:r>
            <a:r>
              <a:rPr lang="en-US" altLang="zh-CN" sz="2400" dirty="0">
                <a:effectLst>
                  <a:outerShdw blurRad="38100" dist="38100" dir="2700000" algn="tl">
                    <a:srgbClr val="000000">
                      <a:alpha val="43137"/>
                    </a:srgbClr>
                  </a:outerShdw>
                </a:effectLst>
                <a:latin typeface="Century Gothic" panose="020B0502020202020204" pitchFamily="34" charset="0"/>
              </a:rPr>
              <a:t>so that this Olympic spirit can be brought into our lives.</a:t>
            </a:r>
            <a:endParaRPr lang="zh-CN" altLang="en-US" sz="2400"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4931269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800" decel="100000"/>
                                        <p:tgtEl>
                                          <p:spTgt spid="20"/>
                                        </p:tgtEl>
                                      </p:cBhvr>
                                    </p:animEffect>
                                    <p:anim calcmode="lin" valueType="num">
                                      <p:cBhvr>
                                        <p:cTn id="16" dur="800" decel="100000" fill="hold"/>
                                        <p:tgtEl>
                                          <p:spTgt spid="20"/>
                                        </p:tgtEl>
                                        <p:attrNameLst>
                                          <p:attrName>style.rotation</p:attrName>
                                        </p:attrNameLst>
                                      </p:cBhvr>
                                      <p:tavLst>
                                        <p:tav tm="0">
                                          <p:val>
                                            <p:fltVal val="-90"/>
                                          </p:val>
                                        </p:tav>
                                        <p:tav tm="100000">
                                          <p:val>
                                            <p:fltVal val="0"/>
                                          </p:val>
                                        </p:tav>
                                      </p:tavLst>
                                    </p:anim>
                                    <p:anim calcmode="lin" valueType="num">
                                      <p:cBhvr>
                                        <p:cTn id="17" dur="800" decel="100000" fill="hold"/>
                                        <p:tgtEl>
                                          <p:spTgt spid="20"/>
                                        </p:tgtEl>
                                        <p:attrNameLst>
                                          <p:attrName>ppt_x</p:attrName>
                                        </p:attrNameLst>
                                      </p:cBhvr>
                                      <p:tavLst>
                                        <p:tav tm="0">
                                          <p:val>
                                            <p:strVal val="#ppt_x+0.4"/>
                                          </p:val>
                                        </p:tav>
                                        <p:tav tm="100000">
                                          <p:val>
                                            <p:strVal val="#ppt_x-0.05"/>
                                          </p:val>
                                        </p:tav>
                                      </p:tavLst>
                                    </p:anim>
                                    <p:anim calcmode="lin" valueType="num">
                                      <p:cBhvr>
                                        <p:cTn id="18" dur="800" decel="100000" fill="hold"/>
                                        <p:tgtEl>
                                          <p:spTgt spid="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800" decel="100000"/>
                                        <p:tgtEl>
                                          <p:spTgt spid="6"/>
                                        </p:tgtEl>
                                      </p:cBhvr>
                                    </p:animEffect>
                                    <p:anim calcmode="lin" valueType="num">
                                      <p:cBhvr>
                                        <p:cTn id="26" dur="800" decel="100000" fill="hold"/>
                                        <p:tgtEl>
                                          <p:spTgt spid="6"/>
                                        </p:tgtEl>
                                        <p:attrNameLst>
                                          <p:attrName>style.rotation</p:attrName>
                                        </p:attrNameLst>
                                      </p:cBhvr>
                                      <p:tavLst>
                                        <p:tav tm="0">
                                          <p:val>
                                            <p:fltVal val="-90"/>
                                          </p:val>
                                        </p:tav>
                                        <p:tav tm="100000">
                                          <p:val>
                                            <p:fltVal val="0"/>
                                          </p:val>
                                        </p:tav>
                                      </p:tavLst>
                                    </p:anim>
                                    <p:anim calcmode="lin" valueType="num">
                                      <p:cBhvr>
                                        <p:cTn id="27" dur="800" decel="100000" fill="hold"/>
                                        <p:tgtEl>
                                          <p:spTgt spid="6"/>
                                        </p:tgtEl>
                                        <p:attrNameLst>
                                          <p:attrName>ppt_x</p:attrName>
                                        </p:attrNameLst>
                                      </p:cBhvr>
                                      <p:tavLst>
                                        <p:tav tm="0">
                                          <p:val>
                                            <p:strVal val="#ppt_x+0.4"/>
                                          </p:val>
                                        </p:tav>
                                        <p:tav tm="100000">
                                          <p:val>
                                            <p:strVal val="#ppt_x-0.05"/>
                                          </p:val>
                                        </p:tav>
                                      </p:tavLst>
                                    </p:anim>
                                    <p:anim calcmode="lin" valueType="num">
                                      <p:cBhvr>
                                        <p:cTn id="28" dur="800" decel="100000" fill="hold"/>
                                        <p:tgtEl>
                                          <p:spTgt spid="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800" decel="100000"/>
                                        <p:tgtEl>
                                          <p:spTgt spid="8"/>
                                        </p:tgtEl>
                                      </p:cBhvr>
                                    </p:animEffect>
                                    <p:anim calcmode="lin" valueType="num">
                                      <p:cBhvr>
                                        <p:cTn id="34" dur="800" decel="100000" fill="hold"/>
                                        <p:tgtEl>
                                          <p:spTgt spid="8"/>
                                        </p:tgtEl>
                                        <p:attrNameLst>
                                          <p:attrName>style.rotation</p:attrName>
                                        </p:attrNameLst>
                                      </p:cBhvr>
                                      <p:tavLst>
                                        <p:tav tm="0">
                                          <p:val>
                                            <p:fltVal val="-90"/>
                                          </p:val>
                                        </p:tav>
                                        <p:tav tm="100000">
                                          <p:val>
                                            <p:fltVal val="0"/>
                                          </p:val>
                                        </p:tav>
                                      </p:tavLst>
                                    </p:anim>
                                    <p:anim calcmode="lin" valueType="num">
                                      <p:cBhvr>
                                        <p:cTn id="35" dur="800" decel="100000" fill="hold"/>
                                        <p:tgtEl>
                                          <p:spTgt spid="8"/>
                                        </p:tgtEl>
                                        <p:attrNameLst>
                                          <p:attrName>ppt_x</p:attrName>
                                        </p:attrNameLst>
                                      </p:cBhvr>
                                      <p:tavLst>
                                        <p:tav tm="0">
                                          <p:val>
                                            <p:strVal val="#ppt_x+0.4"/>
                                          </p:val>
                                        </p:tav>
                                        <p:tav tm="100000">
                                          <p:val>
                                            <p:strVal val="#ppt_x-0.05"/>
                                          </p:val>
                                        </p:tav>
                                      </p:tavLst>
                                    </p:anim>
                                    <p:anim calcmode="lin" valueType="num">
                                      <p:cBhvr>
                                        <p:cTn id="36" dur="800" decel="100000" fill="hold"/>
                                        <p:tgtEl>
                                          <p:spTgt spid="8"/>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800" decel="100000"/>
                                        <p:tgtEl>
                                          <p:spTgt spid="5"/>
                                        </p:tgtEl>
                                      </p:cBhvr>
                                    </p:animEffect>
                                    <p:anim calcmode="lin" valueType="num">
                                      <p:cBhvr>
                                        <p:cTn id="44" dur="800" decel="100000" fill="hold"/>
                                        <p:tgtEl>
                                          <p:spTgt spid="5"/>
                                        </p:tgtEl>
                                        <p:attrNameLst>
                                          <p:attrName>style.rotation</p:attrName>
                                        </p:attrNameLst>
                                      </p:cBhvr>
                                      <p:tavLst>
                                        <p:tav tm="0">
                                          <p:val>
                                            <p:fltVal val="-90"/>
                                          </p:val>
                                        </p:tav>
                                        <p:tav tm="100000">
                                          <p:val>
                                            <p:fltVal val="0"/>
                                          </p:val>
                                        </p:tav>
                                      </p:tavLst>
                                    </p:anim>
                                    <p:anim calcmode="lin" valueType="num">
                                      <p:cBhvr>
                                        <p:cTn id="45" dur="800" decel="100000" fill="hold"/>
                                        <p:tgtEl>
                                          <p:spTgt spid="5"/>
                                        </p:tgtEl>
                                        <p:attrNameLst>
                                          <p:attrName>ppt_x</p:attrName>
                                        </p:attrNameLst>
                                      </p:cBhvr>
                                      <p:tavLst>
                                        <p:tav tm="0">
                                          <p:val>
                                            <p:strVal val="#ppt_x+0.4"/>
                                          </p:val>
                                        </p:tav>
                                        <p:tav tm="100000">
                                          <p:val>
                                            <p:strVal val="#ppt_x-0.05"/>
                                          </p:val>
                                        </p:tav>
                                      </p:tavLst>
                                    </p:anim>
                                    <p:anim calcmode="lin" valueType="num">
                                      <p:cBhvr>
                                        <p:cTn id="46" dur="800" decel="100000" fill="hold"/>
                                        <p:tgtEl>
                                          <p:spTgt spid="5"/>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9" presetID="3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800" decel="100000"/>
                                        <p:tgtEl>
                                          <p:spTgt spid="11"/>
                                        </p:tgtEl>
                                      </p:cBhvr>
                                    </p:animEffect>
                                    <p:anim calcmode="lin" valueType="num">
                                      <p:cBhvr>
                                        <p:cTn id="52" dur="800" decel="100000" fill="hold"/>
                                        <p:tgtEl>
                                          <p:spTgt spid="11"/>
                                        </p:tgtEl>
                                        <p:attrNameLst>
                                          <p:attrName>style.rotation</p:attrName>
                                        </p:attrNameLst>
                                      </p:cBhvr>
                                      <p:tavLst>
                                        <p:tav tm="0">
                                          <p:val>
                                            <p:fltVal val="-90"/>
                                          </p:val>
                                        </p:tav>
                                        <p:tav tm="100000">
                                          <p:val>
                                            <p:fltVal val="0"/>
                                          </p:val>
                                        </p:tav>
                                      </p:tavLst>
                                    </p:anim>
                                    <p:anim calcmode="lin" valueType="num">
                                      <p:cBhvr>
                                        <p:cTn id="53" dur="800" decel="100000" fill="hold"/>
                                        <p:tgtEl>
                                          <p:spTgt spid="11"/>
                                        </p:tgtEl>
                                        <p:attrNameLst>
                                          <p:attrName>ppt_x</p:attrName>
                                        </p:attrNameLst>
                                      </p:cBhvr>
                                      <p:tavLst>
                                        <p:tav tm="0">
                                          <p:val>
                                            <p:strVal val="#ppt_x+0.4"/>
                                          </p:val>
                                        </p:tav>
                                        <p:tav tm="100000">
                                          <p:val>
                                            <p:strVal val="#ppt_x-0.05"/>
                                          </p:val>
                                        </p:tav>
                                      </p:tavLst>
                                    </p:anim>
                                    <p:anim calcmode="lin" valueType="num">
                                      <p:cBhvr>
                                        <p:cTn id="54" dur="800" decel="100000" fill="hold"/>
                                        <p:tgtEl>
                                          <p:spTgt spid="11"/>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a:extLst>
              <a:ext uri="{FF2B5EF4-FFF2-40B4-BE49-F238E27FC236}">
                <a16:creationId xmlns:a16="http://schemas.microsoft.com/office/drawing/2014/main" id="{A5637F7D-3AD8-53A3-E101-A568DBFA4C82}"/>
              </a:ext>
            </a:extLst>
          </p:cNvPr>
          <p:cNvSpPr/>
          <p:nvPr/>
        </p:nvSpPr>
        <p:spPr>
          <a:xfrm>
            <a:off x="4471096" y="3039133"/>
            <a:ext cx="3189994" cy="3084194"/>
          </a:xfrm>
          <a:prstGeom prst="roundRect">
            <a:avLst>
              <a:gd name="adj" fmla="val 70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3A7D2FDC-CF9D-EA01-26F3-1E0BDABA626B}"/>
              </a:ext>
            </a:extLst>
          </p:cNvPr>
          <p:cNvSpPr/>
          <p:nvPr/>
        </p:nvSpPr>
        <p:spPr>
          <a:xfrm>
            <a:off x="8261131" y="3039133"/>
            <a:ext cx="3189994" cy="3084194"/>
          </a:xfrm>
          <a:prstGeom prst="roundRect">
            <a:avLst>
              <a:gd name="adj" fmla="val 70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99A32794-79C5-7BF2-078A-6E22FB703F49}"/>
              </a:ext>
            </a:extLst>
          </p:cNvPr>
          <p:cNvSpPr/>
          <p:nvPr/>
        </p:nvSpPr>
        <p:spPr>
          <a:xfrm>
            <a:off x="9881457" y="2417240"/>
            <a:ext cx="1366210" cy="1366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C6864389-5C77-8B28-2F9E-2B193EBF14C6}"/>
              </a:ext>
            </a:extLst>
          </p:cNvPr>
          <p:cNvSpPr/>
          <p:nvPr/>
        </p:nvSpPr>
        <p:spPr>
          <a:xfrm>
            <a:off x="5226661" y="2423580"/>
            <a:ext cx="1503982" cy="13662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5D67ED25-31DB-C459-71F8-F29AD21931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07"/>
          <a:stretch/>
        </p:blipFill>
        <p:spPr>
          <a:xfrm>
            <a:off x="1673519" y="4342104"/>
            <a:ext cx="2617718" cy="1675771"/>
          </a:xfrm>
          <a:prstGeom prst="rect">
            <a:avLst/>
          </a:prstGeom>
        </p:spPr>
      </p:pic>
      <p:sp>
        <p:nvSpPr>
          <p:cNvPr id="2" name="矩形: 圆角 1">
            <a:extLst>
              <a:ext uri="{FF2B5EF4-FFF2-40B4-BE49-F238E27FC236}">
                <a16:creationId xmlns:a16="http://schemas.microsoft.com/office/drawing/2014/main" id="{7764C8AD-7AC6-445B-7208-7E317C5A6E31}"/>
              </a:ext>
            </a:extLst>
          </p:cNvPr>
          <p:cNvSpPr/>
          <p:nvPr/>
        </p:nvSpPr>
        <p:spPr>
          <a:xfrm>
            <a:off x="725214" y="3039133"/>
            <a:ext cx="3189994" cy="3084194"/>
          </a:xfrm>
          <a:prstGeom prst="roundRect">
            <a:avLst>
              <a:gd name="adj" fmla="val 70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209BD38C-894B-0D16-2CF3-3236D9218885}"/>
              </a:ext>
            </a:extLst>
          </p:cNvPr>
          <p:cNvSpPr/>
          <p:nvPr/>
        </p:nvSpPr>
        <p:spPr>
          <a:xfrm>
            <a:off x="1616155" y="2417240"/>
            <a:ext cx="1361894" cy="13618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13">
            <a:extLst>
              <a:ext uri="{FF2B5EF4-FFF2-40B4-BE49-F238E27FC236}">
                <a16:creationId xmlns:a16="http://schemas.microsoft.com/office/drawing/2014/main" id="{31517DF0-940B-E756-4C09-BE02BC92AB4E}"/>
              </a:ext>
            </a:extLst>
          </p:cNvPr>
          <p:cNvSpPr/>
          <p:nvPr/>
        </p:nvSpPr>
        <p:spPr>
          <a:xfrm>
            <a:off x="-6771" y="-869"/>
            <a:ext cx="12192001" cy="1971926"/>
          </a:xfrm>
          <a:prstGeom prst="rect">
            <a:avLst/>
          </a:prstGeom>
          <a:solidFill>
            <a:schemeClr val="bg2">
              <a:lumMod val="7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标题 1">
            <a:extLst>
              <a:ext uri="{FF2B5EF4-FFF2-40B4-BE49-F238E27FC236}">
                <a16:creationId xmlns:a16="http://schemas.microsoft.com/office/drawing/2014/main" id="{174AE191-4FA0-9829-98B3-FB823DD41E37}"/>
              </a:ext>
            </a:extLst>
          </p:cNvPr>
          <p:cNvSpPr>
            <a:spLocks noGrp="1"/>
          </p:cNvSpPr>
          <p:nvPr>
            <p:ph type="title"/>
          </p:nvPr>
        </p:nvSpPr>
        <p:spPr>
          <a:xfrm>
            <a:off x="417668" y="284629"/>
            <a:ext cx="9307552" cy="1629962"/>
          </a:xfrm>
        </p:spPr>
        <p:txBody>
          <a:bodyPr>
            <a:normAutofit/>
          </a:bodyPr>
          <a:lstStyle/>
          <a:p>
            <a:pPr>
              <a:lnSpc>
                <a:spcPts val="5400"/>
              </a:lnSpc>
            </a:pPr>
            <a:r>
              <a:rPr lang="en-MY" altLang="zh-CN" b="1" dirty="0">
                <a:solidFill>
                  <a:schemeClr val="tx1">
                    <a:lumMod val="85000"/>
                    <a:lumOff val="15000"/>
                  </a:schemeClr>
                </a:solidFill>
                <a:latin typeface="Century Gothic" panose="020B0502020202020204" pitchFamily="34" charset="0"/>
                <a:ea typeface="Microsoft YaHei UI" panose="020B0503020204020204" pitchFamily="34" charset="-122"/>
              </a:rPr>
              <a:t>Nutrition + Equipment Therapies</a:t>
            </a:r>
            <a:br>
              <a:rPr lang="en-US" altLang="zh-CN" dirty="0">
                <a:solidFill>
                  <a:schemeClr val="tx1">
                    <a:lumMod val="85000"/>
                    <a:lumOff val="15000"/>
                  </a:schemeClr>
                </a:solidFill>
                <a:latin typeface="Century Gothic" panose="020B0502020202020204" pitchFamily="34" charset="0"/>
                <a:ea typeface="Microsoft YaHei UI" panose="020B0503020204020204" pitchFamily="34" charset="-122"/>
              </a:rPr>
            </a:br>
            <a:r>
              <a:rPr lang="en-MY" altLang="zh-CN" sz="3000" dirty="0">
                <a:solidFill>
                  <a:schemeClr val="bg1"/>
                </a:solidFill>
                <a:latin typeface="Century Gothic" panose="020B0502020202020204" pitchFamily="34" charset="0"/>
                <a:ea typeface="Microsoft YaHei UI" panose="020B0503020204020204" pitchFamily="34" charset="-122"/>
              </a:rPr>
              <a:t>Integrating water, nutrition &amp; equipment </a:t>
            </a:r>
            <a:endParaRPr lang="zh-CN" altLang="en-US" sz="3000" dirty="0">
              <a:solidFill>
                <a:schemeClr val="bg1"/>
              </a:solidFill>
              <a:latin typeface="Century Gothic" panose="020B0502020202020204" pitchFamily="34" charset="0"/>
              <a:ea typeface="Microsoft YaHei UI" panose="020B0503020204020204" pitchFamily="34" charset="-122"/>
            </a:endParaRPr>
          </a:p>
        </p:txBody>
      </p:sp>
      <p:pic>
        <p:nvPicPr>
          <p:cNvPr id="5" name="图片 17">
            <a:extLst>
              <a:ext uri="{FF2B5EF4-FFF2-40B4-BE49-F238E27FC236}">
                <a16:creationId xmlns:a16="http://schemas.microsoft.com/office/drawing/2014/main" id="{31108AF1-A52F-1FB3-0C1E-1133D36E2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41" t="35775" r="17150" b="34942"/>
          <a:stretch>
            <a:fillRect/>
          </a:stretch>
        </p:blipFill>
        <p:spPr>
          <a:xfrm>
            <a:off x="9702918" y="284629"/>
            <a:ext cx="2075865" cy="686752"/>
          </a:xfrm>
          <a:prstGeom prst="rect">
            <a:avLst/>
          </a:prstGeom>
        </p:spPr>
      </p:pic>
      <p:sp>
        <p:nvSpPr>
          <p:cNvPr id="10" name="椭圆 10">
            <a:extLst>
              <a:ext uri="{FF2B5EF4-FFF2-40B4-BE49-F238E27FC236}">
                <a16:creationId xmlns:a16="http://schemas.microsoft.com/office/drawing/2014/main" id="{E5D97355-A707-D99C-58C2-751EB262B29E}"/>
              </a:ext>
            </a:extLst>
          </p:cNvPr>
          <p:cNvSpPr/>
          <p:nvPr/>
        </p:nvSpPr>
        <p:spPr>
          <a:xfrm>
            <a:off x="1602513" y="2377095"/>
            <a:ext cx="1363503" cy="1350641"/>
          </a:xfrm>
          <a:prstGeom prst="ellipse">
            <a:avLst/>
          </a:pr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MY" dirty="0"/>
          </a:p>
        </p:txBody>
      </p:sp>
      <p:pic>
        <p:nvPicPr>
          <p:cNvPr id="11" name="图片 16">
            <a:extLst>
              <a:ext uri="{FF2B5EF4-FFF2-40B4-BE49-F238E27FC236}">
                <a16:creationId xmlns:a16="http://schemas.microsoft.com/office/drawing/2014/main" id="{EC372F29-D0E0-F4D8-446A-8667EC3C35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360" y="4389774"/>
            <a:ext cx="2103865" cy="1402576"/>
          </a:xfrm>
          <a:prstGeom prst="rect">
            <a:avLst/>
          </a:prstGeom>
        </p:spPr>
      </p:pic>
      <p:pic>
        <p:nvPicPr>
          <p:cNvPr id="13" name="图片 7">
            <a:extLst>
              <a:ext uri="{FF2B5EF4-FFF2-40B4-BE49-F238E27FC236}">
                <a16:creationId xmlns:a16="http://schemas.microsoft.com/office/drawing/2014/main" id="{E385DC17-A63E-8233-0624-587F957CC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057" y="3855768"/>
            <a:ext cx="2105281" cy="1150673"/>
          </a:xfrm>
          <a:prstGeom prst="rect">
            <a:avLst/>
          </a:prstGeom>
        </p:spPr>
      </p:pic>
      <p:pic>
        <p:nvPicPr>
          <p:cNvPr id="14" name="图片 11">
            <a:extLst>
              <a:ext uri="{FF2B5EF4-FFF2-40B4-BE49-F238E27FC236}">
                <a16:creationId xmlns:a16="http://schemas.microsoft.com/office/drawing/2014/main" id="{05F89D7C-9D0E-CB15-15C4-6D3C1F3505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0164" y="4955129"/>
            <a:ext cx="1208522" cy="936109"/>
          </a:xfrm>
          <a:prstGeom prst="rect">
            <a:avLst/>
          </a:prstGeom>
        </p:spPr>
      </p:pic>
      <p:pic>
        <p:nvPicPr>
          <p:cNvPr id="15" name="图片 13">
            <a:extLst>
              <a:ext uri="{FF2B5EF4-FFF2-40B4-BE49-F238E27FC236}">
                <a16:creationId xmlns:a16="http://schemas.microsoft.com/office/drawing/2014/main" id="{7FEBFD06-0BE9-434C-249F-6FB5E4888E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3864" y="4957063"/>
            <a:ext cx="1208522" cy="914185"/>
          </a:xfrm>
          <a:prstGeom prst="rect">
            <a:avLst/>
          </a:prstGeom>
        </p:spPr>
      </p:pic>
      <p:sp>
        <p:nvSpPr>
          <p:cNvPr id="16" name="椭圆 9">
            <a:extLst>
              <a:ext uri="{FF2B5EF4-FFF2-40B4-BE49-F238E27FC236}">
                <a16:creationId xmlns:a16="http://schemas.microsoft.com/office/drawing/2014/main" id="{C0540212-A3E5-F4DA-6029-57F6850BDE09}"/>
              </a:ext>
            </a:extLst>
          </p:cNvPr>
          <p:cNvSpPr/>
          <p:nvPr/>
        </p:nvSpPr>
        <p:spPr>
          <a:xfrm>
            <a:off x="5314445" y="2438895"/>
            <a:ext cx="1363503" cy="1333325"/>
          </a:xfrm>
          <a:prstGeom prst="ellipse">
            <a:avLst/>
          </a:pr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sp>
      <p:sp>
        <p:nvSpPr>
          <p:cNvPr id="17" name="椭圆 4">
            <a:extLst>
              <a:ext uri="{FF2B5EF4-FFF2-40B4-BE49-F238E27FC236}">
                <a16:creationId xmlns:a16="http://schemas.microsoft.com/office/drawing/2014/main" id="{C095DF50-9EA1-23CF-CE87-6374E51DD0C9}"/>
              </a:ext>
            </a:extLst>
          </p:cNvPr>
          <p:cNvSpPr txBox="1"/>
          <p:nvPr/>
        </p:nvSpPr>
        <p:spPr>
          <a:xfrm>
            <a:off x="5442446" y="2574677"/>
            <a:ext cx="1142202" cy="104701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MY" altLang="zh-CN" b="1" kern="1200" dirty="0">
                <a:solidFill>
                  <a:schemeClr val="accent2">
                    <a:lumMod val="75000"/>
                  </a:schemeClr>
                </a:solidFill>
                <a:latin typeface="Microsoft YaHei UI" panose="020B0503020204020204" pitchFamily="34" charset="-122"/>
                <a:ea typeface="Microsoft YaHei UI" panose="020B0503020204020204" pitchFamily="34" charset="-122"/>
              </a:rPr>
              <a:t>Nutrition</a:t>
            </a:r>
            <a:endParaRPr lang="zh-CN" altLang="en-US" b="1" kern="1200" dirty="0">
              <a:solidFill>
                <a:schemeClr val="accent2">
                  <a:lumMod val="75000"/>
                </a:schemeClr>
              </a:solidFill>
              <a:latin typeface="Microsoft YaHei UI" panose="020B0503020204020204" pitchFamily="34" charset="-122"/>
              <a:ea typeface="Microsoft YaHei UI" panose="020B0503020204020204" pitchFamily="34" charset="-122"/>
            </a:endParaRPr>
          </a:p>
        </p:txBody>
      </p:sp>
      <p:grpSp>
        <p:nvGrpSpPr>
          <p:cNvPr id="18" name="组合 14">
            <a:extLst>
              <a:ext uri="{FF2B5EF4-FFF2-40B4-BE49-F238E27FC236}">
                <a16:creationId xmlns:a16="http://schemas.microsoft.com/office/drawing/2014/main" id="{6868DADB-91F9-F9A4-B2BF-E7A02A6B7DBF}"/>
              </a:ext>
            </a:extLst>
          </p:cNvPr>
          <p:cNvGrpSpPr/>
          <p:nvPr/>
        </p:nvGrpSpPr>
        <p:grpSpPr>
          <a:xfrm>
            <a:off x="9884164" y="2426939"/>
            <a:ext cx="1363503" cy="1326758"/>
            <a:chOff x="3314742" y="2885831"/>
            <a:chExt cx="1397521" cy="1457536"/>
          </a:xfrm>
        </p:grpSpPr>
        <p:sp>
          <p:nvSpPr>
            <p:cNvPr id="19" name="椭圆 3">
              <a:extLst>
                <a:ext uri="{FF2B5EF4-FFF2-40B4-BE49-F238E27FC236}">
                  <a16:creationId xmlns:a16="http://schemas.microsoft.com/office/drawing/2014/main" id="{826E6774-13CE-A5A7-05E9-CB701D69BC45}"/>
                </a:ext>
              </a:extLst>
            </p:cNvPr>
            <p:cNvSpPr/>
            <p:nvPr/>
          </p:nvSpPr>
          <p:spPr>
            <a:xfrm>
              <a:off x="3314742" y="2885831"/>
              <a:ext cx="1397521" cy="1457536"/>
            </a:xfrm>
            <a:prstGeom prst="ellipse">
              <a:avLst/>
            </a:pr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3379271"/>
                <a:satOff val="-8710"/>
                <a:lumOff val="-5883"/>
                <a:alphaOff val="0"/>
              </a:schemeClr>
            </a:fillRef>
            <a:effectRef idx="0">
              <a:schemeClr val="accent5">
                <a:alpha val="50000"/>
                <a:hueOff val="-3379271"/>
                <a:satOff val="-8710"/>
                <a:lumOff val="-5883"/>
                <a:alphaOff val="0"/>
              </a:schemeClr>
            </a:effectRef>
            <a:fontRef idx="minor">
              <a:schemeClr val="tx1"/>
            </a:fontRef>
          </p:style>
        </p:sp>
        <p:sp>
          <p:nvSpPr>
            <p:cNvPr id="20" name="椭圆 4">
              <a:extLst>
                <a:ext uri="{FF2B5EF4-FFF2-40B4-BE49-F238E27FC236}">
                  <a16:creationId xmlns:a16="http://schemas.microsoft.com/office/drawing/2014/main" id="{E0C37439-16C1-FC6C-C85C-92FE53411DC8}"/>
                </a:ext>
              </a:extLst>
            </p:cNvPr>
            <p:cNvSpPr txBox="1"/>
            <p:nvPr/>
          </p:nvSpPr>
          <p:spPr>
            <a:xfrm>
              <a:off x="3398171" y="3218024"/>
              <a:ext cx="1278982" cy="72876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2933700">
                <a:lnSpc>
                  <a:spcPct val="90000"/>
                </a:lnSpc>
                <a:spcBef>
                  <a:spcPct val="0"/>
                </a:spcBef>
                <a:spcAft>
                  <a:spcPct val="35000"/>
                </a:spcAft>
                <a:buNone/>
              </a:pPr>
              <a:r>
                <a:rPr lang="en-MY" altLang="zh-CN" sz="1600" b="1" dirty="0">
                  <a:solidFill>
                    <a:schemeClr val="accent6">
                      <a:lumMod val="75000"/>
                    </a:schemeClr>
                  </a:solidFill>
                  <a:latin typeface="Microsoft YaHei UI" panose="020B0503020204020204" pitchFamily="34" charset="-122"/>
                  <a:ea typeface="Microsoft YaHei UI" panose="020B0503020204020204" pitchFamily="34" charset="-122"/>
                </a:rPr>
                <a:t>Equipment</a:t>
              </a:r>
              <a:endParaRPr lang="zh-CN" altLang="en-US" sz="1600" b="1" kern="1200" dirty="0">
                <a:solidFill>
                  <a:schemeClr val="accent6">
                    <a:lumMod val="75000"/>
                  </a:schemeClr>
                </a:solidFill>
                <a:latin typeface="Microsoft YaHei UI" panose="020B0503020204020204" pitchFamily="34" charset="-122"/>
                <a:ea typeface="Microsoft YaHei UI" panose="020B0503020204020204" pitchFamily="34" charset="-122"/>
              </a:endParaRPr>
            </a:p>
          </p:txBody>
        </p:sp>
      </p:grpSp>
      <p:pic>
        <p:nvPicPr>
          <p:cNvPr id="22" name="图片 13">
            <a:extLst>
              <a:ext uri="{FF2B5EF4-FFF2-40B4-BE49-F238E27FC236}">
                <a16:creationId xmlns:a16="http://schemas.microsoft.com/office/drawing/2014/main" id="{8EDE53CE-3ED3-ED15-B073-8296F03302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944" t="12356" r="13845" b="8082"/>
          <a:stretch/>
        </p:blipFill>
        <p:spPr>
          <a:xfrm flipH="1">
            <a:off x="8523312" y="3106685"/>
            <a:ext cx="1622474" cy="2932845"/>
          </a:xfrm>
          <a:prstGeom prst="rect">
            <a:avLst/>
          </a:prstGeom>
        </p:spPr>
      </p:pic>
      <p:pic>
        <p:nvPicPr>
          <p:cNvPr id="21" name="图片 7" descr="C:/Users/admin/AppData/Local/Temp/picturecompress_20210317160642/output_1.pngoutput_1">
            <a:extLst>
              <a:ext uri="{FF2B5EF4-FFF2-40B4-BE49-F238E27FC236}">
                <a16:creationId xmlns:a16="http://schemas.microsoft.com/office/drawing/2014/main" id="{D53C5C14-6703-7811-4670-AF5A30822A3D}"/>
              </a:ext>
            </a:extLst>
          </p:cNvPr>
          <p:cNvPicPr>
            <a:picLocks noChangeAspect="1"/>
          </p:cNvPicPr>
          <p:nvPr/>
        </p:nvPicPr>
        <p:blipFill>
          <a:blip r:embed="rId10"/>
          <a:stretch>
            <a:fillRect/>
          </a:stretch>
        </p:blipFill>
        <p:spPr>
          <a:xfrm>
            <a:off x="9702646" y="4342104"/>
            <a:ext cx="1663624" cy="1127705"/>
          </a:xfrm>
          <a:prstGeom prst="rect">
            <a:avLst/>
          </a:prstGeom>
        </p:spPr>
      </p:pic>
      <p:pic>
        <p:nvPicPr>
          <p:cNvPr id="12" name="图片 4">
            <a:extLst>
              <a:ext uri="{FF2B5EF4-FFF2-40B4-BE49-F238E27FC236}">
                <a16:creationId xmlns:a16="http://schemas.microsoft.com/office/drawing/2014/main" id="{F7DD4894-35CF-8894-D61F-231C1E9236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1444" y="4979840"/>
            <a:ext cx="1534189" cy="903874"/>
          </a:xfrm>
          <a:prstGeom prst="rect">
            <a:avLst/>
          </a:prstGeom>
        </p:spPr>
      </p:pic>
      <p:sp>
        <p:nvSpPr>
          <p:cNvPr id="28" name="TextBox 27">
            <a:extLst>
              <a:ext uri="{FF2B5EF4-FFF2-40B4-BE49-F238E27FC236}">
                <a16:creationId xmlns:a16="http://schemas.microsoft.com/office/drawing/2014/main" id="{E113FEC2-4949-15FF-C8C7-CE958022FE32}"/>
              </a:ext>
            </a:extLst>
          </p:cNvPr>
          <p:cNvSpPr txBox="1"/>
          <p:nvPr/>
        </p:nvSpPr>
        <p:spPr>
          <a:xfrm>
            <a:off x="1854096" y="2867749"/>
            <a:ext cx="941294" cy="369332"/>
          </a:xfrm>
          <a:prstGeom prst="rect">
            <a:avLst/>
          </a:prstGeom>
          <a:noFill/>
        </p:spPr>
        <p:txBody>
          <a:bodyPr wrap="square">
            <a:spAutoFit/>
          </a:bodyPr>
          <a:lstStyle/>
          <a:p>
            <a:pPr lvl="0"/>
            <a:r>
              <a:rPr lang="en-MY" altLang="zh-CN" sz="1800" b="1" dirty="0">
                <a:solidFill>
                  <a:srgbClr val="00B0F0"/>
                </a:solidFill>
                <a:latin typeface="Microsoft YaHei UI" panose="020B0503020204020204" pitchFamily="34" charset="-122"/>
                <a:ea typeface="Microsoft YaHei UI" panose="020B0503020204020204" pitchFamily="34" charset="-122"/>
              </a:rPr>
              <a:t>Water</a:t>
            </a:r>
            <a:endParaRPr lang="zh-CN" altLang="en-US" sz="1600" b="1" dirty="0">
              <a:solidFill>
                <a:srgbClr val="00B0F0"/>
              </a:solidFill>
              <a:latin typeface="Microsoft YaHei UI" panose="020B0503020204020204" pitchFamily="34" charset="-122"/>
              <a:ea typeface="Microsoft YaHei UI" panose="020B0503020204020204" pitchFamily="34" charset="-122"/>
            </a:endParaRPr>
          </a:p>
        </p:txBody>
      </p:sp>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F19F7D54-494F-1CFE-12B3-22A8682919B0}"/>
                  </a:ext>
                </a:extLst>
              </p14:cNvPr>
              <p14:cNvContentPartPr/>
              <p14:nvPr/>
            </p14:nvContentPartPr>
            <p14:xfrm>
              <a:off x="5980485" y="1593632"/>
              <a:ext cx="714960" cy="70200"/>
            </p14:xfrm>
          </p:contentPart>
        </mc:Choice>
        <mc:Fallback xmlns="">
          <p:pic>
            <p:nvPicPr>
              <p:cNvPr id="6" name="Ink 5">
                <a:extLst>
                  <a:ext uri="{FF2B5EF4-FFF2-40B4-BE49-F238E27FC236}">
                    <a16:creationId xmlns:a16="http://schemas.microsoft.com/office/drawing/2014/main" id="{F19F7D54-494F-1CFE-12B3-22A8682919B0}"/>
                  </a:ext>
                </a:extLst>
              </p:cNvPr>
              <p:cNvPicPr/>
              <p:nvPr/>
            </p:nvPicPr>
            <p:blipFill>
              <a:blip r:embed="rId13"/>
              <a:stretch>
                <a:fillRect/>
              </a:stretch>
            </p:blipFill>
            <p:spPr>
              <a:xfrm>
                <a:off x="5890485" y="1413632"/>
                <a:ext cx="894600" cy="429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FB2CEEDE-5341-4E80-DEC5-7F31D51BD6C3}"/>
                  </a:ext>
                </a:extLst>
              </p14:cNvPr>
              <p14:cNvContentPartPr/>
              <p14:nvPr/>
            </p14:nvContentPartPr>
            <p14:xfrm>
              <a:off x="6753765" y="1717112"/>
              <a:ext cx="17640" cy="46080"/>
            </p14:xfrm>
          </p:contentPart>
        </mc:Choice>
        <mc:Fallback xmlns="">
          <p:pic>
            <p:nvPicPr>
              <p:cNvPr id="8" name="Ink 7">
                <a:extLst>
                  <a:ext uri="{FF2B5EF4-FFF2-40B4-BE49-F238E27FC236}">
                    <a16:creationId xmlns:a16="http://schemas.microsoft.com/office/drawing/2014/main" id="{FB2CEEDE-5341-4E80-DEC5-7F31D51BD6C3}"/>
                  </a:ext>
                </a:extLst>
              </p:cNvPr>
              <p:cNvPicPr/>
              <p:nvPr/>
            </p:nvPicPr>
            <p:blipFill>
              <a:blip r:embed="rId15"/>
              <a:stretch>
                <a:fillRect/>
              </a:stretch>
            </p:blipFill>
            <p:spPr>
              <a:xfrm>
                <a:off x="6664125" y="1537472"/>
                <a:ext cx="197280" cy="405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7F475AB6-304B-BD71-5C46-81264DA273B5}"/>
                  </a:ext>
                </a:extLst>
              </p14:cNvPr>
              <p14:cNvContentPartPr/>
              <p14:nvPr/>
            </p14:nvContentPartPr>
            <p14:xfrm>
              <a:off x="6165885" y="3162872"/>
              <a:ext cx="360" cy="360"/>
            </p14:xfrm>
          </p:contentPart>
        </mc:Choice>
        <mc:Fallback xmlns="">
          <p:pic>
            <p:nvPicPr>
              <p:cNvPr id="9" name="Ink 8">
                <a:extLst>
                  <a:ext uri="{FF2B5EF4-FFF2-40B4-BE49-F238E27FC236}">
                    <a16:creationId xmlns:a16="http://schemas.microsoft.com/office/drawing/2014/main" id="{7F475AB6-304B-BD71-5C46-81264DA273B5}"/>
                  </a:ext>
                </a:extLst>
              </p:cNvPr>
              <p:cNvPicPr/>
              <p:nvPr/>
            </p:nvPicPr>
            <p:blipFill>
              <a:blip r:embed="rId17"/>
              <a:stretch>
                <a:fillRect/>
              </a:stretch>
            </p:blipFill>
            <p:spPr>
              <a:xfrm>
                <a:off x="6075885" y="2982872"/>
                <a:ext cx="180000" cy="360000"/>
              </a:xfrm>
              <a:prstGeom prst="rect">
                <a:avLst/>
              </a:prstGeom>
            </p:spPr>
          </p:pic>
        </mc:Fallback>
      </mc:AlternateContent>
    </p:spTree>
    <p:extLst>
      <p:ext uri="{BB962C8B-B14F-4D97-AF65-F5344CB8AC3E}">
        <p14:creationId xmlns:p14="http://schemas.microsoft.com/office/powerpoint/2010/main" val="414703134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Product Backdrop Images - Free Download on Freepik">
            <a:extLst>
              <a:ext uri="{FF2B5EF4-FFF2-40B4-BE49-F238E27FC236}">
                <a16:creationId xmlns:a16="http://schemas.microsoft.com/office/drawing/2014/main" id="{9A97A7CB-8ED5-3807-AE0B-0A763F717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ffectLst>
            <a:reflection blurRad="444500" stA="4500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74" name="Picture 2" descr="W29-Pro-Multi-Energy-H+-Water-Purifier">
            <a:extLst>
              <a:ext uri="{FF2B5EF4-FFF2-40B4-BE49-F238E27FC236}">
                <a16:creationId xmlns:a16="http://schemas.microsoft.com/office/drawing/2014/main" id="{2DA9B6A7-9BB2-1A48-5143-F52ABC730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460" y="1601939"/>
            <a:ext cx="5119285" cy="41548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573F6E-5552-4C58-3D60-5A0AEB26D855}"/>
              </a:ext>
            </a:extLst>
          </p:cNvPr>
          <p:cNvSpPr txBox="1"/>
          <p:nvPr/>
        </p:nvSpPr>
        <p:spPr>
          <a:xfrm>
            <a:off x="3246738" y="38018"/>
            <a:ext cx="6308124" cy="861774"/>
          </a:xfrm>
          <a:prstGeom prst="rect">
            <a:avLst/>
          </a:prstGeom>
          <a:noFill/>
        </p:spPr>
        <p:txBody>
          <a:bodyPr wrap="square">
            <a:spAutoFit/>
          </a:bodyPr>
          <a:lstStyle/>
          <a:p>
            <a:pPr algn="ctr"/>
            <a:r>
              <a:rPr lang="en-PH" sz="5000" b="1" dirty="0">
                <a:effectLst>
                  <a:outerShdw blurRad="38100" dist="38100" dir="2700000" algn="tl">
                    <a:srgbClr val="000000">
                      <a:alpha val="43137"/>
                    </a:srgbClr>
                  </a:outerShdw>
                </a:effectLst>
                <a:latin typeface="Century Gothic" panose="020B0502020202020204" pitchFamily="34" charset="0"/>
              </a:rPr>
              <a:t>PRODUCTS</a:t>
            </a:r>
          </a:p>
        </p:txBody>
      </p:sp>
      <p:sp>
        <p:nvSpPr>
          <p:cNvPr id="9" name="TextBox 8">
            <a:extLst>
              <a:ext uri="{FF2B5EF4-FFF2-40B4-BE49-F238E27FC236}">
                <a16:creationId xmlns:a16="http://schemas.microsoft.com/office/drawing/2014/main" id="{950EA8CA-9867-ED1A-3E20-BE014D4016FE}"/>
              </a:ext>
            </a:extLst>
          </p:cNvPr>
          <p:cNvSpPr txBox="1"/>
          <p:nvPr/>
        </p:nvSpPr>
        <p:spPr>
          <a:xfrm>
            <a:off x="1194596" y="5598347"/>
            <a:ext cx="9942577" cy="477054"/>
          </a:xfrm>
          <a:prstGeom prst="rect">
            <a:avLst/>
          </a:prstGeom>
          <a:noFill/>
        </p:spPr>
        <p:txBody>
          <a:bodyPr wrap="square">
            <a:spAutoFit/>
          </a:bodyPr>
          <a:lstStyle/>
          <a:p>
            <a:pPr algn="ctr" fontAlgn="base"/>
            <a:r>
              <a:rPr lang="en-US" sz="2500" i="0" dirty="0" err="1">
                <a:effectLst>
                  <a:outerShdw blurRad="38100" dist="38100" dir="2700000" algn="tl">
                    <a:srgbClr val="000000">
                      <a:alpha val="43137"/>
                    </a:srgbClr>
                  </a:outerShdw>
                </a:effectLst>
                <a:latin typeface="Century Gothic" panose="020B0502020202020204" pitchFamily="34" charset="0"/>
              </a:rPr>
              <a:t>OlyLife</a:t>
            </a:r>
            <a:r>
              <a:rPr lang="en-US" sz="2500" i="0" dirty="0">
                <a:effectLst>
                  <a:outerShdw blurRad="38100" dist="38100" dir="2700000" algn="tl">
                    <a:srgbClr val="000000">
                      <a:alpha val="43137"/>
                    </a:srgbClr>
                  </a:outerShdw>
                </a:effectLst>
                <a:latin typeface="Century Gothic" panose="020B0502020202020204" pitchFamily="34" charset="0"/>
              </a:rPr>
              <a:t> W29 Pro Multi – Energy H + Water Purifier/</a:t>
            </a:r>
            <a:r>
              <a:rPr lang="en-US" sz="2500" dirty="0" err="1">
                <a:effectLst>
                  <a:outerShdw blurRad="38100" dist="38100" dir="2700000" algn="tl">
                    <a:srgbClr val="000000">
                      <a:alpha val="43137"/>
                    </a:srgbClr>
                  </a:outerShdw>
                </a:effectLst>
                <a:latin typeface="Century Gothic" panose="020B0502020202020204" pitchFamily="34" charset="0"/>
              </a:rPr>
              <a:t>OlyLife</a:t>
            </a:r>
            <a:r>
              <a:rPr lang="en-US" sz="2500" dirty="0">
                <a:effectLst>
                  <a:outerShdw blurRad="38100" dist="38100" dir="2700000" algn="tl">
                    <a:srgbClr val="000000">
                      <a:alpha val="43137"/>
                    </a:srgbClr>
                  </a:outerShdw>
                </a:effectLst>
                <a:latin typeface="Century Gothic" panose="020B0502020202020204" pitchFamily="34" charset="0"/>
              </a:rPr>
              <a:t> </a:t>
            </a:r>
            <a:r>
              <a:rPr lang="en-US" sz="2500" dirty="0" err="1">
                <a:effectLst>
                  <a:outerShdw blurRad="38100" dist="38100" dir="2700000" algn="tl">
                    <a:srgbClr val="000000">
                      <a:alpha val="43137"/>
                    </a:srgbClr>
                  </a:outerShdw>
                </a:effectLst>
                <a:latin typeface="Century Gothic" panose="020B0502020202020204" pitchFamily="34" charset="0"/>
              </a:rPr>
              <a:t>Aquax</a:t>
            </a:r>
            <a:endParaRPr lang="en-US" sz="2500" i="0" dirty="0">
              <a:effectLst>
                <a:outerShdw blurRad="38100" dist="38100" dir="2700000" algn="tl">
                  <a:srgbClr val="000000">
                    <a:alpha val="43137"/>
                  </a:srgbClr>
                </a:outerShdw>
              </a:effectLst>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BB5539E7-8067-9EB7-4D41-81BEFD8692E5}"/>
                  </a:ext>
                </a:extLst>
              </p14:cNvPr>
              <p14:cNvContentPartPr/>
              <p14:nvPr/>
            </p14:nvContentPartPr>
            <p14:xfrm>
              <a:off x="6301605" y="468905"/>
              <a:ext cx="360" cy="360"/>
            </p14:xfrm>
          </p:contentPart>
        </mc:Choice>
        <mc:Fallback xmlns="">
          <p:pic>
            <p:nvPicPr>
              <p:cNvPr id="12" name="Ink 11">
                <a:extLst>
                  <a:ext uri="{FF2B5EF4-FFF2-40B4-BE49-F238E27FC236}">
                    <a16:creationId xmlns:a16="http://schemas.microsoft.com/office/drawing/2014/main" id="{BB5539E7-8067-9EB7-4D41-81BEFD8692E5}"/>
                  </a:ext>
                </a:extLst>
              </p:cNvPr>
              <p:cNvPicPr/>
              <p:nvPr/>
            </p:nvPicPr>
            <p:blipFill>
              <a:blip r:embed="rId5"/>
              <a:stretch>
                <a:fillRect/>
              </a:stretch>
            </p:blipFill>
            <p:spPr>
              <a:xfrm>
                <a:off x="6211965" y="28926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D4BDCA26-D2BE-0C08-C2F3-89B27819C194}"/>
                  </a:ext>
                </a:extLst>
              </p14:cNvPr>
              <p14:cNvContentPartPr/>
              <p14:nvPr/>
            </p14:nvContentPartPr>
            <p14:xfrm>
              <a:off x="7117005" y="197105"/>
              <a:ext cx="360" cy="360"/>
            </p14:xfrm>
          </p:contentPart>
        </mc:Choice>
        <mc:Fallback xmlns="">
          <p:pic>
            <p:nvPicPr>
              <p:cNvPr id="13" name="Ink 12">
                <a:extLst>
                  <a:ext uri="{FF2B5EF4-FFF2-40B4-BE49-F238E27FC236}">
                    <a16:creationId xmlns:a16="http://schemas.microsoft.com/office/drawing/2014/main" id="{D4BDCA26-D2BE-0C08-C2F3-89B27819C194}"/>
                  </a:ext>
                </a:extLst>
              </p:cNvPr>
              <p:cNvPicPr/>
              <p:nvPr/>
            </p:nvPicPr>
            <p:blipFill>
              <a:blip r:embed="rId5"/>
              <a:stretch>
                <a:fillRect/>
              </a:stretch>
            </p:blipFill>
            <p:spPr>
              <a:xfrm>
                <a:off x="7027365" y="1746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24C3054-37B4-4E21-9A17-2A595F709B07}"/>
                  </a:ext>
                </a:extLst>
              </p14:cNvPr>
              <p14:cNvContentPartPr/>
              <p14:nvPr/>
            </p14:nvContentPartPr>
            <p14:xfrm>
              <a:off x="6165885" y="73391"/>
              <a:ext cx="360" cy="360"/>
            </p14:xfrm>
          </p:contentPart>
        </mc:Choice>
        <mc:Fallback xmlns="">
          <p:pic>
            <p:nvPicPr>
              <p:cNvPr id="14" name="Ink 13">
                <a:extLst>
                  <a:ext uri="{FF2B5EF4-FFF2-40B4-BE49-F238E27FC236}">
                    <a16:creationId xmlns:a16="http://schemas.microsoft.com/office/drawing/2014/main" id="{724C3054-37B4-4E21-9A17-2A595F709B07}"/>
                  </a:ext>
                </a:extLst>
              </p:cNvPr>
              <p:cNvPicPr/>
              <p:nvPr/>
            </p:nvPicPr>
            <p:blipFill>
              <a:blip r:embed="rId5"/>
              <a:stretch>
                <a:fillRect/>
              </a:stretch>
            </p:blipFill>
            <p:spPr>
              <a:xfrm>
                <a:off x="6075885" y="-10624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1936B9C-EBE7-4BED-4BF3-CB164A9D1AEF}"/>
                  </a:ext>
                </a:extLst>
              </p14:cNvPr>
              <p14:cNvContentPartPr/>
              <p14:nvPr/>
            </p14:nvContentPartPr>
            <p14:xfrm>
              <a:off x="6029805" y="456791"/>
              <a:ext cx="360" cy="360"/>
            </p14:xfrm>
          </p:contentPart>
        </mc:Choice>
        <mc:Fallback xmlns="">
          <p:pic>
            <p:nvPicPr>
              <p:cNvPr id="15" name="Ink 14">
                <a:extLst>
                  <a:ext uri="{FF2B5EF4-FFF2-40B4-BE49-F238E27FC236}">
                    <a16:creationId xmlns:a16="http://schemas.microsoft.com/office/drawing/2014/main" id="{91936B9C-EBE7-4BED-4BF3-CB164A9D1AEF}"/>
                  </a:ext>
                </a:extLst>
              </p:cNvPr>
              <p:cNvPicPr/>
              <p:nvPr/>
            </p:nvPicPr>
            <p:blipFill>
              <a:blip r:embed="rId5"/>
              <a:stretch>
                <a:fillRect/>
              </a:stretch>
            </p:blipFill>
            <p:spPr>
              <a:xfrm>
                <a:off x="5940165" y="27715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D515D592-9D67-04CB-4E49-AA8066E87380}"/>
                  </a:ext>
                </a:extLst>
              </p14:cNvPr>
              <p14:cNvContentPartPr/>
              <p14:nvPr/>
            </p14:nvContentPartPr>
            <p14:xfrm>
              <a:off x="4633365" y="2816747"/>
              <a:ext cx="360" cy="360"/>
            </p14:xfrm>
          </p:contentPart>
        </mc:Choice>
        <mc:Fallback xmlns="">
          <p:pic>
            <p:nvPicPr>
              <p:cNvPr id="16" name="Ink 15">
                <a:extLst>
                  <a:ext uri="{FF2B5EF4-FFF2-40B4-BE49-F238E27FC236}">
                    <a16:creationId xmlns:a16="http://schemas.microsoft.com/office/drawing/2014/main" id="{D515D592-9D67-04CB-4E49-AA8066E87380}"/>
                  </a:ext>
                </a:extLst>
              </p:cNvPr>
              <p:cNvPicPr/>
              <p:nvPr/>
            </p:nvPicPr>
            <p:blipFill>
              <a:blip r:embed="rId5"/>
              <a:stretch>
                <a:fillRect/>
              </a:stretch>
            </p:blipFill>
            <p:spPr>
              <a:xfrm>
                <a:off x="4543725" y="2637107"/>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8E5C09BF-98FE-12E5-EF9A-5F74C619CF50}"/>
                  </a:ext>
                </a:extLst>
              </p14:cNvPr>
              <p14:cNvContentPartPr/>
              <p14:nvPr/>
            </p14:nvContentPartPr>
            <p14:xfrm>
              <a:off x="5387205" y="3632867"/>
              <a:ext cx="360" cy="360"/>
            </p14:xfrm>
          </p:contentPart>
        </mc:Choice>
        <mc:Fallback xmlns="">
          <p:pic>
            <p:nvPicPr>
              <p:cNvPr id="17" name="Ink 16">
                <a:extLst>
                  <a:ext uri="{FF2B5EF4-FFF2-40B4-BE49-F238E27FC236}">
                    <a16:creationId xmlns:a16="http://schemas.microsoft.com/office/drawing/2014/main" id="{8E5C09BF-98FE-12E5-EF9A-5F74C619CF50}"/>
                  </a:ext>
                </a:extLst>
              </p:cNvPr>
              <p:cNvPicPr/>
              <p:nvPr/>
            </p:nvPicPr>
            <p:blipFill>
              <a:blip r:embed="rId5"/>
              <a:stretch>
                <a:fillRect/>
              </a:stretch>
            </p:blipFill>
            <p:spPr>
              <a:xfrm>
                <a:off x="5297565" y="3452867"/>
                <a:ext cx="180000" cy="360000"/>
              </a:xfrm>
              <a:prstGeom prst="rect">
                <a:avLst/>
              </a:prstGeom>
            </p:spPr>
          </p:pic>
        </mc:Fallback>
      </mc:AlternateContent>
      <p:sp>
        <p:nvSpPr>
          <p:cNvPr id="2" name="AutoShape 2" descr="Aqua-x-2">
            <a:extLst>
              <a:ext uri="{FF2B5EF4-FFF2-40B4-BE49-F238E27FC236}">
                <a16:creationId xmlns:a16="http://schemas.microsoft.com/office/drawing/2014/main" id="{F0C912A1-C99E-643F-3634-2CF4F4D9E0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3" name="AutoShape 4" descr="Aqua-x-2">
            <a:extLst>
              <a:ext uri="{FF2B5EF4-FFF2-40B4-BE49-F238E27FC236}">
                <a16:creationId xmlns:a16="http://schemas.microsoft.com/office/drawing/2014/main" id="{1D1EFFF8-30F3-FD6C-3B03-D43D8A47641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pic>
        <p:nvPicPr>
          <p:cNvPr id="18" name="Picture 2" descr="Aqua-x-2">
            <a:extLst>
              <a:ext uri="{FF2B5EF4-FFF2-40B4-BE49-F238E27FC236}">
                <a16:creationId xmlns:a16="http://schemas.microsoft.com/office/drawing/2014/main" id="{A0A06C99-15D7-74DA-1CFA-9B159C051F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6756" y="1934550"/>
            <a:ext cx="3082116" cy="323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218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Product Backdrop Images - Free Download on Freepik">
            <a:extLst>
              <a:ext uri="{FF2B5EF4-FFF2-40B4-BE49-F238E27FC236}">
                <a16:creationId xmlns:a16="http://schemas.microsoft.com/office/drawing/2014/main" id="{9A97A7CB-8ED5-3807-AE0B-0A763F717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97"/>
            <a:ext cx="12192000" cy="6858000"/>
          </a:xfrm>
          <a:prstGeom prst="rect">
            <a:avLst/>
          </a:prstGeom>
          <a:noFill/>
          <a:effectLst>
            <a:reflection blurRad="444500" stA="4500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74" name="Picture 2" descr="W29-Pro-Multi-Energy-H+-Water-Purifier">
            <a:extLst>
              <a:ext uri="{FF2B5EF4-FFF2-40B4-BE49-F238E27FC236}">
                <a16:creationId xmlns:a16="http://schemas.microsoft.com/office/drawing/2014/main" id="{2DA9B6A7-9BB2-1A48-5143-F52ABC730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460" y="1601939"/>
            <a:ext cx="5119285" cy="41548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573F6E-5552-4C58-3D60-5A0AEB26D855}"/>
              </a:ext>
            </a:extLst>
          </p:cNvPr>
          <p:cNvSpPr txBox="1"/>
          <p:nvPr/>
        </p:nvSpPr>
        <p:spPr>
          <a:xfrm>
            <a:off x="3246738" y="38018"/>
            <a:ext cx="6308124" cy="861774"/>
          </a:xfrm>
          <a:prstGeom prst="rect">
            <a:avLst/>
          </a:prstGeom>
          <a:noFill/>
        </p:spPr>
        <p:txBody>
          <a:bodyPr wrap="square">
            <a:spAutoFit/>
          </a:bodyPr>
          <a:lstStyle/>
          <a:p>
            <a:pPr algn="ctr"/>
            <a:r>
              <a:rPr lang="en-PH" sz="5000" b="1" dirty="0">
                <a:effectLst>
                  <a:outerShdw blurRad="38100" dist="38100" dir="2700000" algn="tl">
                    <a:srgbClr val="000000">
                      <a:alpha val="43137"/>
                    </a:srgbClr>
                  </a:outerShdw>
                </a:effectLst>
                <a:latin typeface="Century Gothic" panose="020B0502020202020204" pitchFamily="34" charset="0"/>
              </a:rPr>
              <a:t>PRODUCTS</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BB5539E7-8067-9EB7-4D41-81BEFD8692E5}"/>
                  </a:ext>
                </a:extLst>
              </p14:cNvPr>
              <p14:cNvContentPartPr/>
              <p14:nvPr/>
            </p14:nvContentPartPr>
            <p14:xfrm>
              <a:off x="6301605" y="468905"/>
              <a:ext cx="360" cy="360"/>
            </p14:xfrm>
          </p:contentPart>
        </mc:Choice>
        <mc:Fallback xmlns="">
          <p:pic>
            <p:nvPicPr>
              <p:cNvPr id="12" name="Ink 11">
                <a:extLst>
                  <a:ext uri="{FF2B5EF4-FFF2-40B4-BE49-F238E27FC236}">
                    <a16:creationId xmlns:a16="http://schemas.microsoft.com/office/drawing/2014/main" id="{BB5539E7-8067-9EB7-4D41-81BEFD8692E5}"/>
                  </a:ext>
                </a:extLst>
              </p:cNvPr>
              <p:cNvPicPr/>
              <p:nvPr/>
            </p:nvPicPr>
            <p:blipFill>
              <a:blip r:embed="rId5"/>
              <a:stretch>
                <a:fillRect/>
              </a:stretch>
            </p:blipFill>
            <p:spPr>
              <a:xfrm>
                <a:off x="6211605" y="28890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D4BDCA26-D2BE-0C08-C2F3-89B27819C194}"/>
                  </a:ext>
                </a:extLst>
              </p14:cNvPr>
              <p14:cNvContentPartPr/>
              <p14:nvPr/>
            </p14:nvContentPartPr>
            <p14:xfrm>
              <a:off x="7117005" y="197105"/>
              <a:ext cx="360" cy="360"/>
            </p14:xfrm>
          </p:contentPart>
        </mc:Choice>
        <mc:Fallback xmlns="">
          <p:pic>
            <p:nvPicPr>
              <p:cNvPr id="13" name="Ink 12">
                <a:extLst>
                  <a:ext uri="{FF2B5EF4-FFF2-40B4-BE49-F238E27FC236}">
                    <a16:creationId xmlns:a16="http://schemas.microsoft.com/office/drawing/2014/main" id="{D4BDCA26-D2BE-0C08-C2F3-89B27819C194}"/>
                  </a:ext>
                </a:extLst>
              </p:cNvPr>
              <p:cNvPicPr/>
              <p:nvPr/>
            </p:nvPicPr>
            <p:blipFill>
              <a:blip r:embed="rId5"/>
              <a:stretch>
                <a:fillRect/>
              </a:stretch>
            </p:blipFill>
            <p:spPr>
              <a:xfrm>
                <a:off x="7027005" y="1710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24C3054-37B4-4E21-9A17-2A595F709B07}"/>
                  </a:ext>
                </a:extLst>
              </p14:cNvPr>
              <p14:cNvContentPartPr/>
              <p14:nvPr/>
            </p14:nvContentPartPr>
            <p14:xfrm>
              <a:off x="6165885" y="73391"/>
              <a:ext cx="360" cy="360"/>
            </p14:xfrm>
          </p:contentPart>
        </mc:Choice>
        <mc:Fallback xmlns="">
          <p:pic>
            <p:nvPicPr>
              <p:cNvPr id="14" name="Ink 13">
                <a:extLst>
                  <a:ext uri="{FF2B5EF4-FFF2-40B4-BE49-F238E27FC236}">
                    <a16:creationId xmlns:a16="http://schemas.microsoft.com/office/drawing/2014/main" id="{724C3054-37B4-4E21-9A17-2A595F709B07}"/>
                  </a:ext>
                </a:extLst>
              </p:cNvPr>
              <p:cNvPicPr/>
              <p:nvPr/>
            </p:nvPicPr>
            <p:blipFill>
              <a:blip r:embed="rId5"/>
              <a:stretch>
                <a:fillRect/>
              </a:stretch>
            </p:blipFill>
            <p:spPr>
              <a:xfrm>
                <a:off x="6075885" y="-106609"/>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1936B9C-EBE7-4BED-4BF3-CB164A9D1AEF}"/>
                  </a:ext>
                </a:extLst>
              </p14:cNvPr>
              <p14:cNvContentPartPr/>
              <p14:nvPr/>
            </p14:nvContentPartPr>
            <p14:xfrm>
              <a:off x="6029805" y="456791"/>
              <a:ext cx="360" cy="360"/>
            </p14:xfrm>
          </p:contentPart>
        </mc:Choice>
        <mc:Fallback xmlns="">
          <p:pic>
            <p:nvPicPr>
              <p:cNvPr id="15" name="Ink 14">
                <a:extLst>
                  <a:ext uri="{FF2B5EF4-FFF2-40B4-BE49-F238E27FC236}">
                    <a16:creationId xmlns:a16="http://schemas.microsoft.com/office/drawing/2014/main" id="{91936B9C-EBE7-4BED-4BF3-CB164A9D1AEF}"/>
                  </a:ext>
                </a:extLst>
              </p:cNvPr>
              <p:cNvPicPr/>
              <p:nvPr/>
            </p:nvPicPr>
            <p:blipFill>
              <a:blip r:embed="rId5"/>
              <a:stretch>
                <a:fillRect/>
              </a:stretch>
            </p:blipFill>
            <p:spPr>
              <a:xfrm>
                <a:off x="5939805" y="276791"/>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D515D592-9D67-04CB-4E49-AA8066E87380}"/>
                  </a:ext>
                </a:extLst>
              </p14:cNvPr>
              <p14:cNvContentPartPr/>
              <p14:nvPr/>
            </p14:nvContentPartPr>
            <p14:xfrm>
              <a:off x="4633365" y="2816747"/>
              <a:ext cx="360" cy="360"/>
            </p14:xfrm>
          </p:contentPart>
        </mc:Choice>
        <mc:Fallback xmlns="">
          <p:pic>
            <p:nvPicPr>
              <p:cNvPr id="16" name="Ink 15">
                <a:extLst>
                  <a:ext uri="{FF2B5EF4-FFF2-40B4-BE49-F238E27FC236}">
                    <a16:creationId xmlns:a16="http://schemas.microsoft.com/office/drawing/2014/main" id="{D515D592-9D67-04CB-4E49-AA8066E87380}"/>
                  </a:ext>
                </a:extLst>
              </p:cNvPr>
              <p:cNvPicPr/>
              <p:nvPr/>
            </p:nvPicPr>
            <p:blipFill>
              <a:blip r:embed="rId5"/>
              <a:stretch>
                <a:fillRect/>
              </a:stretch>
            </p:blipFill>
            <p:spPr>
              <a:xfrm>
                <a:off x="4543365" y="2636747"/>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8E5C09BF-98FE-12E5-EF9A-5F74C619CF50}"/>
                  </a:ext>
                </a:extLst>
              </p14:cNvPr>
              <p14:cNvContentPartPr/>
              <p14:nvPr/>
            </p14:nvContentPartPr>
            <p14:xfrm>
              <a:off x="5387205" y="3632867"/>
              <a:ext cx="360" cy="360"/>
            </p14:xfrm>
          </p:contentPart>
        </mc:Choice>
        <mc:Fallback xmlns="">
          <p:pic>
            <p:nvPicPr>
              <p:cNvPr id="17" name="Ink 16">
                <a:extLst>
                  <a:ext uri="{FF2B5EF4-FFF2-40B4-BE49-F238E27FC236}">
                    <a16:creationId xmlns:a16="http://schemas.microsoft.com/office/drawing/2014/main" id="{8E5C09BF-98FE-12E5-EF9A-5F74C619CF50}"/>
                  </a:ext>
                </a:extLst>
              </p:cNvPr>
              <p:cNvPicPr/>
              <p:nvPr/>
            </p:nvPicPr>
            <p:blipFill>
              <a:blip r:embed="rId5"/>
              <a:stretch>
                <a:fillRect/>
              </a:stretch>
            </p:blipFill>
            <p:spPr>
              <a:xfrm>
                <a:off x="5297205" y="3452867"/>
                <a:ext cx="180000" cy="360000"/>
              </a:xfrm>
              <a:prstGeom prst="rect">
                <a:avLst/>
              </a:prstGeom>
            </p:spPr>
          </p:pic>
        </mc:Fallback>
      </mc:AlternateContent>
      <p:sp>
        <p:nvSpPr>
          <p:cNvPr id="2" name="AutoShape 2" descr="Aqua-x-2">
            <a:extLst>
              <a:ext uri="{FF2B5EF4-FFF2-40B4-BE49-F238E27FC236}">
                <a16:creationId xmlns:a16="http://schemas.microsoft.com/office/drawing/2014/main" id="{F0C912A1-C99E-643F-3634-2CF4F4D9E0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3" name="AutoShape 4" descr="Aqua-x-2">
            <a:extLst>
              <a:ext uri="{FF2B5EF4-FFF2-40B4-BE49-F238E27FC236}">
                <a16:creationId xmlns:a16="http://schemas.microsoft.com/office/drawing/2014/main" id="{1D1EFFF8-30F3-FD6C-3B03-D43D8A47641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4" name="Freeform: Shape 3">
            <a:extLst>
              <a:ext uri="{FF2B5EF4-FFF2-40B4-BE49-F238E27FC236}">
                <a16:creationId xmlns:a16="http://schemas.microsoft.com/office/drawing/2014/main" id="{C96CDC50-C579-8CB1-53A7-55B18EE99A4C}"/>
              </a:ext>
            </a:extLst>
          </p:cNvPr>
          <p:cNvSpPr/>
          <p:nvPr/>
        </p:nvSpPr>
        <p:spPr>
          <a:xfrm>
            <a:off x="6360163" y="1477980"/>
            <a:ext cx="2160933" cy="1534574"/>
          </a:xfrm>
          <a:custGeom>
            <a:avLst/>
            <a:gdLst>
              <a:gd name="connsiteX0" fmla="*/ 0 w 1839369"/>
              <a:gd name="connsiteY0" fmla="*/ 949096 h 1898191"/>
              <a:gd name="connsiteX1" fmla="*/ 919685 w 1839369"/>
              <a:gd name="connsiteY1" fmla="*/ 0 h 1898191"/>
              <a:gd name="connsiteX2" fmla="*/ 1839370 w 1839369"/>
              <a:gd name="connsiteY2" fmla="*/ 949096 h 1898191"/>
              <a:gd name="connsiteX3" fmla="*/ 919685 w 1839369"/>
              <a:gd name="connsiteY3" fmla="*/ 1898192 h 1898191"/>
              <a:gd name="connsiteX4" fmla="*/ 0 w 1839369"/>
              <a:gd name="connsiteY4" fmla="*/ 949096 h 189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369" h="1898191">
                <a:moveTo>
                  <a:pt x="0" y="949096"/>
                </a:moveTo>
                <a:cubicBezTo>
                  <a:pt x="0" y="424925"/>
                  <a:pt x="411757" y="0"/>
                  <a:pt x="919685" y="0"/>
                </a:cubicBezTo>
                <a:cubicBezTo>
                  <a:pt x="1427613" y="0"/>
                  <a:pt x="1839370" y="424925"/>
                  <a:pt x="1839370" y="949096"/>
                </a:cubicBezTo>
                <a:cubicBezTo>
                  <a:pt x="1839370" y="1473267"/>
                  <a:pt x="1427613" y="1898192"/>
                  <a:pt x="919685" y="1898192"/>
                </a:cubicBezTo>
                <a:cubicBezTo>
                  <a:pt x="411757" y="1898192"/>
                  <a:pt x="0" y="1473267"/>
                  <a:pt x="0" y="949096"/>
                </a:cubicBezTo>
                <a:close/>
              </a:path>
            </a:pathLst>
          </a:custGeom>
          <a:ln>
            <a:solidFill>
              <a:schemeClr val="accent1"/>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spcFirstLastPara="0" vert="horz" wrap="square" lIns="173207" tIns="490366" rIns="562541" bIns="363820" numCol="1" spcCol="1270" anchor="ctr" anchorCtr="0">
            <a:noAutofit/>
          </a:bodyPr>
          <a:lstStyle/>
          <a:p>
            <a:pPr marL="0" lvl="0" indent="0" algn="ctr" defTabSz="889000">
              <a:lnSpc>
                <a:spcPct val="90000"/>
              </a:lnSpc>
              <a:spcBef>
                <a:spcPct val="0"/>
              </a:spcBef>
              <a:spcAft>
                <a:spcPct val="35000"/>
              </a:spcAft>
              <a:buNone/>
            </a:pPr>
            <a:r>
              <a:rPr lang="en-PH" altLang="zh-CN" sz="2000" b="1" kern="1200"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Low Frequency Resonance</a:t>
            </a:r>
            <a:endParaRPr lang="zh-CN" altLang="en-US" sz="2000" b="1" kern="1200"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10" name="Freeform: Shape 9">
            <a:extLst>
              <a:ext uri="{FF2B5EF4-FFF2-40B4-BE49-F238E27FC236}">
                <a16:creationId xmlns:a16="http://schemas.microsoft.com/office/drawing/2014/main" id="{FC8AAFF4-0769-BCD4-011A-5EB5A5C7F6BF}"/>
              </a:ext>
            </a:extLst>
          </p:cNvPr>
          <p:cNvSpPr/>
          <p:nvPr/>
        </p:nvSpPr>
        <p:spPr>
          <a:xfrm>
            <a:off x="8672183" y="1477980"/>
            <a:ext cx="2160933" cy="1534574"/>
          </a:xfrm>
          <a:custGeom>
            <a:avLst/>
            <a:gdLst>
              <a:gd name="connsiteX0" fmla="*/ 0 w 1839369"/>
              <a:gd name="connsiteY0" fmla="*/ 949096 h 1898191"/>
              <a:gd name="connsiteX1" fmla="*/ 919685 w 1839369"/>
              <a:gd name="connsiteY1" fmla="*/ 0 h 1898191"/>
              <a:gd name="connsiteX2" fmla="*/ 1839370 w 1839369"/>
              <a:gd name="connsiteY2" fmla="*/ 949096 h 1898191"/>
              <a:gd name="connsiteX3" fmla="*/ 919685 w 1839369"/>
              <a:gd name="connsiteY3" fmla="*/ 1898192 h 1898191"/>
              <a:gd name="connsiteX4" fmla="*/ 0 w 1839369"/>
              <a:gd name="connsiteY4" fmla="*/ 949096 h 189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369" h="1898191">
                <a:moveTo>
                  <a:pt x="0" y="949096"/>
                </a:moveTo>
                <a:cubicBezTo>
                  <a:pt x="0" y="424925"/>
                  <a:pt x="411757" y="0"/>
                  <a:pt x="919685" y="0"/>
                </a:cubicBezTo>
                <a:cubicBezTo>
                  <a:pt x="1427613" y="0"/>
                  <a:pt x="1839370" y="424925"/>
                  <a:pt x="1839370" y="949096"/>
                </a:cubicBezTo>
                <a:cubicBezTo>
                  <a:pt x="1839370" y="1473267"/>
                  <a:pt x="1427613" y="1898192"/>
                  <a:pt x="919685" y="1898192"/>
                </a:cubicBezTo>
                <a:cubicBezTo>
                  <a:pt x="411757" y="1898192"/>
                  <a:pt x="0" y="1473267"/>
                  <a:pt x="0" y="949096"/>
                </a:cubicBezTo>
                <a:close/>
              </a:path>
            </a:pathLst>
          </a:custGeom>
          <a:ln>
            <a:solidFill>
              <a:schemeClr val="accent1"/>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spcFirstLastPara="0" vert="horz" wrap="square" lIns="173207" tIns="490366" rIns="562541" bIns="363820" numCol="1" spcCol="1270" anchor="ctr" anchorCtr="0">
            <a:noAutofit/>
          </a:bodyPr>
          <a:lstStyle/>
          <a:p>
            <a:pPr marL="0" lvl="0" indent="0" algn="ctr" defTabSz="889000">
              <a:lnSpc>
                <a:spcPct val="90000"/>
              </a:lnSpc>
              <a:spcBef>
                <a:spcPct val="0"/>
              </a:spcBef>
              <a:spcAft>
                <a:spcPct val="35000"/>
              </a:spcAft>
              <a:buNone/>
            </a:pPr>
            <a:r>
              <a:rPr lang="en-PH" altLang="zh-CN" sz="2000" b="1" dirty="0" err="1">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TeraHertz</a:t>
            </a:r>
            <a:endParaRPr lang="zh-CN" altLang="en-US" sz="2000" b="1" kern="1200"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11" name="Freeform: Shape 10">
            <a:extLst>
              <a:ext uri="{FF2B5EF4-FFF2-40B4-BE49-F238E27FC236}">
                <a16:creationId xmlns:a16="http://schemas.microsoft.com/office/drawing/2014/main" id="{36A977AC-D47A-E392-7E51-B294565A3D7A}"/>
              </a:ext>
            </a:extLst>
          </p:cNvPr>
          <p:cNvSpPr/>
          <p:nvPr/>
        </p:nvSpPr>
        <p:spPr>
          <a:xfrm>
            <a:off x="6400800" y="3136513"/>
            <a:ext cx="2160933" cy="1534574"/>
          </a:xfrm>
          <a:custGeom>
            <a:avLst/>
            <a:gdLst>
              <a:gd name="connsiteX0" fmla="*/ 0 w 1839369"/>
              <a:gd name="connsiteY0" fmla="*/ 949096 h 1898191"/>
              <a:gd name="connsiteX1" fmla="*/ 919685 w 1839369"/>
              <a:gd name="connsiteY1" fmla="*/ 0 h 1898191"/>
              <a:gd name="connsiteX2" fmla="*/ 1839370 w 1839369"/>
              <a:gd name="connsiteY2" fmla="*/ 949096 h 1898191"/>
              <a:gd name="connsiteX3" fmla="*/ 919685 w 1839369"/>
              <a:gd name="connsiteY3" fmla="*/ 1898192 h 1898191"/>
              <a:gd name="connsiteX4" fmla="*/ 0 w 1839369"/>
              <a:gd name="connsiteY4" fmla="*/ 949096 h 189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369" h="1898191">
                <a:moveTo>
                  <a:pt x="0" y="949096"/>
                </a:moveTo>
                <a:cubicBezTo>
                  <a:pt x="0" y="424925"/>
                  <a:pt x="411757" y="0"/>
                  <a:pt x="919685" y="0"/>
                </a:cubicBezTo>
                <a:cubicBezTo>
                  <a:pt x="1427613" y="0"/>
                  <a:pt x="1839370" y="424925"/>
                  <a:pt x="1839370" y="949096"/>
                </a:cubicBezTo>
                <a:cubicBezTo>
                  <a:pt x="1839370" y="1473267"/>
                  <a:pt x="1427613" y="1898192"/>
                  <a:pt x="919685" y="1898192"/>
                </a:cubicBezTo>
                <a:cubicBezTo>
                  <a:pt x="411757" y="1898192"/>
                  <a:pt x="0" y="1473267"/>
                  <a:pt x="0" y="949096"/>
                </a:cubicBezTo>
                <a:close/>
              </a:path>
            </a:pathLst>
          </a:custGeom>
          <a:ln>
            <a:solidFill>
              <a:schemeClr val="accent1"/>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spcFirstLastPara="0" vert="horz" wrap="square" lIns="173207" tIns="490366" rIns="562541" bIns="363820" numCol="1" spcCol="1270" anchor="ctr" anchorCtr="0">
            <a:noAutofit/>
          </a:bodyPr>
          <a:lstStyle/>
          <a:p>
            <a:pPr marL="0" lvl="0" indent="0" algn="ctr" defTabSz="889000">
              <a:lnSpc>
                <a:spcPct val="90000"/>
              </a:lnSpc>
              <a:spcBef>
                <a:spcPct val="0"/>
              </a:spcBef>
              <a:spcAft>
                <a:spcPct val="35000"/>
              </a:spcAft>
              <a:buNone/>
            </a:pPr>
            <a:r>
              <a:rPr lang="en-PH" altLang="zh-CN" sz="2000" b="1" kern="1200"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Quantum Energy</a:t>
            </a:r>
            <a:endParaRPr lang="zh-CN" altLang="en-US" sz="2000" b="1" kern="1200"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21" name="Freeform: Shape 20">
            <a:extLst>
              <a:ext uri="{FF2B5EF4-FFF2-40B4-BE49-F238E27FC236}">
                <a16:creationId xmlns:a16="http://schemas.microsoft.com/office/drawing/2014/main" id="{6672AEDF-8008-7E33-E7CF-392EFD2A471E}"/>
              </a:ext>
            </a:extLst>
          </p:cNvPr>
          <p:cNvSpPr/>
          <p:nvPr/>
        </p:nvSpPr>
        <p:spPr>
          <a:xfrm>
            <a:off x="8672183" y="3136513"/>
            <a:ext cx="2160933" cy="1534574"/>
          </a:xfrm>
          <a:custGeom>
            <a:avLst/>
            <a:gdLst>
              <a:gd name="connsiteX0" fmla="*/ 0 w 1839369"/>
              <a:gd name="connsiteY0" fmla="*/ 949096 h 1898191"/>
              <a:gd name="connsiteX1" fmla="*/ 919685 w 1839369"/>
              <a:gd name="connsiteY1" fmla="*/ 0 h 1898191"/>
              <a:gd name="connsiteX2" fmla="*/ 1839370 w 1839369"/>
              <a:gd name="connsiteY2" fmla="*/ 949096 h 1898191"/>
              <a:gd name="connsiteX3" fmla="*/ 919685 w 1839369"/>
              <a:gd name="connsiteY3" fmla="*/ 1898192 h 1898191"/>
              <a:gd name="connsiteX4" fmla="*/ 0 w 1839369"/>
              <a:gd name="connsiteY4" fmla="*/ 949096 h 189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369" h="1898191">
                <a:moveTo>
                  <a:pt x="0" y="949096"/>
                </a:moveTo>
                <a:cubicBezTo>
                  <a:pt x="0" y="424925"/>
                  <a:pt x="411757" y="0"/>
                  <a:pt x="919685" y="0"/>
                </a:cubicBezTo>
                <a:cubicBezTo>
                  <a:pt x="1427613" y="0"/>
                  <a:pt x="1839370" y="424925"/>
                  <a:pt x="1839370" y="949096"/>
                </a:cubicBezTo>
                <a:cubicBezTo>
                  <a:pt x="1839370" y="1473267"/>
                  <a:pt x="1427613" y="1898192"/>
                  <a:pt x="919685" y="1898192"/>
                </a:cubicBezTo>
                <a:cubicBezTo>
                  <a:pt x="411757" y="1898192"/>
                  <a:pt x="0" y="1473267"/>
                  <a:pt x="0" y="949096"/>
                </a:cubicBezTo>
                <a:close/>
              </a:path>
            </a:pathLst>
          </a:custGeom>
          <a:ln>
            <a:solidFill>
              <a:schemeClr val="accent1"/>
            </a:solidFill>
          </a:ln>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5">
              <a:alpha val="50000"/>
              <a:hueOff val="-6758543"/>
              <a:satOff val="-17419"/>
              <a:lumOff val="-11765"/>
              <a:alphaOff val="0"/>
            </a:schemeClr>
          </a:fillRef>
          <a:effectRef idx="0">
            <a:schemeClr val="accent5">
              <a:alpha val="50000"/>
              <a:hueOff val="-6758543"/>
              <a:satOff val="-17419"/>
              <a:lumOff val="-11765"/>
              <a:alphaOff val="0"/>
            </a:schemeClr>
          </a:effectRef>
          <a:fontRef idx="minor">
            <a:schemeClr val="tx1"/>
          </a:fontRef>
        </p:style>
        <p:txBody>
          <a:bodyPr spcFirstLastPara="0" vert="horz" wrap="square" lIns="173207" tIns="490366" rIns="562541" bIns="363820" numCol="1" spcCol="1270" anchor="ctr" anchorCtr="0">
            <a:noAutofit/>
          </a:bodyPr>
          <a:lstStyle/>
          <a:p>
            <a:pPr marL="0" lvl="0" indent="0" algn="ctr" defTabSz="889000">
              <a:lnSpc>
                <a:spcPct val="90000"/>
              </a:lnSpc>
              <a:spcBef>
                <a:spcPct val="0"/>
              </a:spcBef>
              <a:spcAft>
                <a:spcPct val="35000"/>
              </a:spcAft>
              <a:buNone/>
            </a:pPr>
            <a:r>
              <a:rPr lang="en-PH" altLang="zh-CN" sz="2000" b="1"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rPr>
              <a:t>Hydrogen Rich Water</a:t>
            </a:r>
            <a:endParaRPr lang="zh-CN" altLang="en-US" sz="2000" b="1" kern="1200" dirty="0">
              <a:solidFill>
                <a:schemeClr val="accent2"/>
              </a:solidFill>
              <a:effectLst>
                <a:outerShdw blurRad="38100" dist="38100" dir="2700000" algn="tl">
                  <a:srgbClr val="000000">
                    <a:alpha val="43137"/>
                  </a:srgbClr>
                </a:outerShdw>
              </a:effectLst>
              <a:latin typeface="Century Gothic" panose="020B0502020202020204" pitchFamily="34" charset="0"/>
              <a:ea typeface="Microsoft YaHei UI" panose="020B0503020204020204" pitchFamily="34" charset="-122"/>
            </a:endParaRPr>
          </a:p>
        </p:txBody>
      </p:sp>
      <p:sp>
        <p:nvSpPr>
          <p:cNvPr id="23" name="TextBox 22">
            <a:extLst>
              <a:ext uri="{FF2B5EF4-FFF2-40B4-BE49-F238E27FC236}">
                <a16:creationId xmlns:a16="http://schemas.microsoft.com/office/drawing/2014/main" id="{BC1AE5D3-40BE-DD74-0018-8D809EEF2707}"/>
              </a:ext>
            </a:extLst>
          </p:cNvPr>
          <p:cNvSpPr txBox="1"/>
          <p:nvPr/>
        </p:nvSpPr>
        <p:spPr>
          <a:xfrm>
            <a:off x="1422349" y="5550056"/>
            <a:ext cx="9347301" cy="477054"/>
          </a:xfrm>
          <a:prstGeom prst="rect">
            <a:avLst/>
          </a:prstGeom>
          <a:noFill/>
        </p:spPr>
        <p:txBody>
          <a:bodyPr wrap="square">
            <a:spAutoFit/>
          </a:bodyPr>
          <a:lstStyle/>
          <a:p>
            <a:pPr algn="ctr" fontAlgn="base"/>
            <a:r>
              <a:rPr lang="en-US" sz="2500" i="0" dirty="0">
                <a:effectLst>
                  <a:outerShdw blurRad="38100" dist="38100" dir="2700000" algn="tl">
                    <a:srgbClr val="000000">
                      <a:alpha val="43137"/>
                    </a:srgbClr>
                  </a:outerShdw>
                </a:effectLst>
                <a:latin typeface="Century Gothic" panose="020B0502020202020204" pitchFamily="34" charset="0"/>
              </a:rPr>
              <a:t>Functional Water</a:t>
            </a:r>
          </a:p>
        </p:txBody>
      </p:sp>
    </p:spTree>
    <p:extLst>
      <p:ext uri="{BB962C8B-B14F-4D97-AF65-F5344CB8AC3E}">
        <p14:creationId xmlns:p14="http://schemas.microsoft.com/office/powerpoint/2010/main" val="397031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3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800" decel="100000"/>
                                        <p:tgtEl>
                                          <p:spTgt spid="10"/>
                                        </p:tgtEl>
                                      </p:cBhvr>
                                    </p:animEffect>
                                    <p:anim calcmode="lin" valueType="num">
                                      <p:cBhvr>
                                        <p:cTn id="22" dur="800" decel="100000" fill="hold"/>
                                        <p:tgtEl>
                                          <p:spTgt spid="10"/>
                                        </p:tgtEl>
                                        <p:attrNameLst>
                                          <p:attrName>style.rotation</p:attrName>
                                        </p:attrNameLst>
                                      </p:cBhvr>
                                      <p:tavLst>
                                        <p:tav tm="0">
                                          <p:val>
                                            <p:fltVal val="-90"/>
                                          </p:val>
                                        </p:tav>
                                        <p:tav tm="100000">
                                          <p:val>
                                            <p:fltVal val="0"/>
                                          </p:val>
                                        </p:tav>
                                      </p:tavLst>
                                    </p:anim>
                                    <p:anim calcmode="lin" valueType="num">
                                      <p:cBhvr>
                                        <p:cTn id="23" dur="800" decel="100000" fill="hold"/>
                                        <p:tgtEl>
                                          <p:spTgt spid="10"/>
                                        </p:tgtEl>
                                        <p:attrNameLst>
                                          <p:attrName>ppt_x</p:attrName>
                                        </p:attrNameLst>
                                      </p:cBhvr>
                                      <p:tavLst>
                                        <p:tav tm="0">
                                          <p:val>
                                            <p:strVal val="#ppt_x+0.4"/>
                                          </p:val>
                                        </p:tav>
                                        <p:tav tm="100000">
                                          <p:val>
                                            <p:strVal val="#ppt_x-0.05"/>
                                          </p:val>
                                        </p:tav>
                                      </p:tavLst>
                                    </p:anim>
                                    <p:anim calcmode="lin" valueType="num">
                                      <p:cBhvr>
                                        <p:cTn id="24" dur="800" decel="100000" fill="hold"/>
                                        <p:tgtEl>
                                          <p:spTgt spid="10"/>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7" fill="hold">
                            <p:stCondLst>
                              <p:cond delay="2000"/>
                            </p:stCondLst>
                            <p:childTnLst>
                              <p:par>
                                <p:cTn id="28" presetID="3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800" decel="100000"/>
                                        <p:tgtEl>
                                          <p:spTgt spid="11"/>
                                        </p:tgtEl>
                                      </p:cBhvr>
                                    </p:animEffect>
                                    <p:anim calcmode="lin" valueType="num">
                                      <p:cBhvr>
                                        <p:cTn id="31" dur="800" decel="100000" fill="hold"/>
                                        <p:tgtEl>
                                          <p:spTgt spid="11"/>
                                        </p:tgtEl>
                                        <p:attrNameLst>
                                          <p:attrName>style.rotation</p:attrName>
                                        </p:attrNameLst>
                                      </p:cBhvr>
                                      <p:tavLst>
                                        <p:tav tm="0">
                                          <p:val>
                                            <p:fltVal val="-90"/>
                                          </p:val>
                                        </p:tav>
                                        <p:tav tm="100000">
                                          <p:val>
                                            <p:fltVal val="0"/>
                                          </p:val>
                                        </p:tav>
                                      </p:tavLst>
                                    </p:anim>
                                    <p:anim calcmode="lin" valueType="num">
                                      <p:cBhvr>
                                        <p:cTn id="32" dur="800" decel="100000" fill="hold"/>
                                        <p:tgtEl>
                                          <p:spTgt spid="11"/>
                                        </p:tgtEl>
                                        <p:attrNameLst>
                                          <p:attrName>ppt_x</p:attrName>
                                        </p:attrNameLst>
                                      </p:cBhvr>
                                      <p:tavLst>
                                        <p:tav tm="0">
                                          <p:val>
                                            <p:strVal val="#ppt_x+0.4"/>
                                          </p:val>
                                        </p:tav>
                                        <p:tav tm="100000">
                                          <p:val>
                                            <p:strVal val="#ppt_x-0.05"/>
                                          </p:val>
                                        </p:tav>
                                      </p:tavLst>
                                    </p:anim>
                                    <p:anim calcmode="lin" valueType="num">
                                      <p:cBhvr>
                                        <p:cTn id="33" dur="800" decel="100000" fill="hold"/>
                                        <p:tgtEl>
                                          <p:spTgt spid="11"/>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36" fill="hold">
                            <p:stCondLst>
                              <p:cond delay="3000"/>
                            </p:stCondLst>
                            <p:childTnLst>
                              <p:par>
                                <p:cTn id="37" presetID="3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800" decel="100000"/>
                                        <p:tgtEl>
                                          <p:spTgt spid="21"/>
                                        </p:tgtEl>
                                      </p:cBhvr>
                                    </p:animEffect>
                                    <p:anim calcmode="lin" valueType="num">
                                      <p:cBhvr>
                                        <p:cTn id="40" dur="800" decel="100000" fill="hold"/>
                                        <p:tgtEl>
                                          <p:spTgt spid="21"/>
                                        </p:tgtEl>
                                        <p:attrNameLst>
                                          <p:attrName>style.rotation</p:attrName>
                                        </p:attrNameLst>
                                      </p:cBhvr>
                                      <p:tavLst>
                                        <p:tav tm="0">
                                          <p:val>
                                            <p:fltVal val="-90"/>
                                          </p:val>
                                        </p:tav>
                                        <p:tav tm="100000">
                                          <p:val>
                                            <p:fltVal val="0"/>
                                          </p:val>
                                        </p:tav>
                                      </p:tavLst>
                                    </p:anim>
                                    <p:anim calcmode="lin" valueType="num">
                                      <p:cBhvr>
                                        <p:cTn id="41" dur="800" decel="100000" fill="hold"/>
                                        <p:tgtEl>
                                          <p:spTgt spid="21"/>
                                        </p:tgtEl>
                                        <p:attrNameLst>
                                          <p:attrName>ppt_x</p:attrName>
                                        </p:attrNameLst>
                                      </p:cBhvr>
                                      <p:tavLst>
                                        <p:tav tm="0">
                                          <p:val>
                                            <p:strVal val="#ppt_x+0.4"/>
                                          </p:val>
                                        </p:tav>
                                        <p:tav tm="100000">
                                          <p:val>
                                            <p:strVal val="#ppt_x-0.05"/>
                                          </p:val>
                                        </p:tav>
                                      </p:tavLst>
                                    </p:anim>
                                    <p:anim calcmode="lin" valueType="num">
                                      <p:cBhvr>
                                        <p:cTn id="42" dur="800" decel="100000" fill="hold"/>
                                        <p:tgtEl>
                                          <p:spTgt spid="21"/>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Product Backdrop Images - Free Download on Freepik">
            <a:extLst>
              <a:ext uri="{FF2B5EF4-FFF2-40B4-BE49-F238E27FC236}">
                <a16:creationId xmlns:a16="http://schemas.microsoft.com/office/drawing/2014/main" id="{198A7326-D87E-8CA0-03F9-CBDDFF3CD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3">
            <a:extLst>
              <a:ext uri="{FF2B5EF4-FFF2-40B4-BE49-F238E27FC236}">
                <a16:creationId xmlns:a16="http://schemas.microsoft.com/office/drawing/2014/main" id="{2EB70BE8-A7EE-2C1C-9470-4A9D918270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44" t="12356" r="13845" b="8082"/>
          <a:stretch/>
        </p:blipFill>
        <p:spPr>
          <a:xfrm flipH="1">
            <a:off x="4506572" y="1353655"/>
            <a:ext cx="3351531" cy="415069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F93670E-E0DF-050C-26C3-F8980DA38167}"/>
                  </a:ext>
                </a:extLst>
              </p14:cNvPr>
              <p14:cNvContentPartPr/>
              <p14:nvPr/>
            </p14:nvContentPartPr>
            <p14:xfrm>
              <a:off x="6931712" y="4428623"/>
              <a:ext cx="75240" cy="526320"/>
            </p14:xfrm>
          </p:contentPart>
        </mc:Choice>
        <mc:Fallback xmlns="">
          <p:pic>
            <p:nvPicPr>
              <p:cNvPr id="7" name="Ink 6">
                <a:extLst>
                  <a:ext uri="{FF2B5EF4-FFF2-40B4-BE49-F238E27FC236}">
                    <a16:creationId xmlns:a16="http://schemas.microsoft.com/office/drawing/2014/main" id="{7F93670E-E0DF-050C-26C3-F8980DA38167}"/>
                  </a:ext>
                </a:extLst>
              </p:cNvPr>
              <p:cNvPicPr/>
              <p:nvPr/>
            </p:nvPicPr>
            <p:blipFill>
              <a:blip r:embed="rId6"/>
              <a:stretch>
                <a:fillRect/>
              </a:stretch>
            </p:blipFill>
            <p:spPr>
              <a:xfrm>
                <a:off x="6877712" y="4320623"/>
                <a:ext cx="182880" cy="741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D31BFBC-274D-C69D-84E0-E26035BA70DE}"/>
                  </a:ext>
                </a:extLst>
              </p14:cNvPr>
              <p14:cNvContentPartPr/>
              <p14:nvPr/>
            </p14:nvContentPartPr>
            <p14:xfrm>
              <a:off x="6981392" y="4670543"/>
              <a:ext cx="12960" cy="336600"/>
            </p14:xfrm>
          </p:contentPart>
        </mc:Choice>
        <mc:Fallback xmlns="">
          <p:pic>
            <p:nvPicPr>
              <p:cNvPr id="8" name="Ink 7">
                <a:extLst>
                  <a:ext uri="{FF2B5EF4-FFF2-40B4-BE49-F238E27FC236}">
                    <a16:creationId xmlns:a16="http://schemas.microsoft.com/office/drawing/2014/main" id="{6D31BFBC-274D-C69D-84E0-E26035BA70DE}"/>
                  </a:ext>
                </a:extLst>
              </p:cNvPr>
              <p:cNvPicPr/>
              <p:nvPr/>
            </p:nvPicPr>
            <p:blipFill>
              <a:blip r:embed="rId8"/>
              <a:stretch>
                <a:fillRect/>
              </a:stretch>
            </p:blipFill>
            <p:spPr>
              <a:xfrm>
                <a:off x="6927392" y="4562543"/>
                <a:ext cx="120600" cy="552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CFB246C3-89EF-37B3-215B-D9E0987B5C18}"/>
                  </a:ext>
                </a:extLst>
              </p14:cNvPr>
              <p14:cNvContentPartPr/>
              <p14:nvPr/>
            </p14:nvContentPartPr>
            <p14:xfrm>
              <a:off x="6882032" y="4781423"/>
              <a:ext cx="386640" cy="199080"/>
            </p14:xfrm>
          </p:contentPart>
        </mc:Choice>
        <mc:Fallback xmlns="">
          <p:pic>
            <p:nvPicPr>
              <p:cNvPr id="12" name="Ink 11">
                <a:extLst>
                  <a:ext uri="{FF2B5EF4-FFF2-40B4-BE49-F238E27FC236}">
                    <a16:creationId xmlns:a16="http://schemas.microsoft.com/office/drawing/2014/main" id="{CFB246C3-89EF-37B3-215B-D9E0987B5C18}"/>
                  </a:ext>
                </a:extLst>
              </p:cNvPr>
              <p:cNvPicPr/>
              <p:nvPr/>
            </p:nvPicPr>
            <p:blipFill>
              <a:blip r:embed="rId16"/>
              <a:stretch>
                <a:fillRect/>
              </a:stretch>
            </p:blipFill>
            <p:spPr>
              <a:xfrm>
                <a:off x="6828392" y="4673783"/>
                <a:ext cx="49428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D4C4B56E-8C7A-60CA-E894-3EFFD52BE1D1}"/>
                  </a:ext>
                </a:extLst>
              </p14:cNvPr>
              <p14:cNvContentPartPr/>
              <p14:nvPr/>
            </p14:nvContentPartPr>
            <p14:xfrm>
              <a:off x="6914072" y="3892943"/>
              <a:ext cx="3056760" cy="2625480"/>
            </p14:xfrm>
          </p:contentPart>
        </mc:Choice>
        <mc:Fallback xmlns="">
          <p:pic>
            <p:nvPicPr>
              <p:cNvPr id="13" name="Ink 12">
                <a:extLst>
                  <a:ext uri="{FF2B5EF4-FFF2-40B4-BE49-F238E27FC236}">
                    <a16:creationId xmlns:a16="http://schemas.microsoft.com/office/drawing/2014/main" id="{D4C4B56E-8C7A-60CA-E894-3EFFD52BE1D1}"/>
                  </a:ext>
                </a:extLst>
              </p:cNvPr>
              <p:cNvPicPr/>
              <p:nvPr/>
            </p:nvPicPr>
            <p:blipFill>
              <a:blip r:embed="rId18"/>
              <a:stretch>
                <a:fillRect/>
              </a:stretch>
            </p:blipFill>
            <p:spPr>
              <a:xfrm>
                <a:off x="6860432" y="3785303"/>
                <a:ext cx="3164400" cy="28411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06A37404-B8FE-E30C-AA52-F64A23A8A9F6}"/>
                  </a:ext>
                </a:extLst>
              </p14:cNvPr>
              <p14:cNvContentPartPr/>
              <p14:nvPr/>
            </p14:nvContentPartPr>
            <p14:xfrm>
              <a:off x="6870152" y="4658303"/>
              <a:ext cx="5040" cy="15480"/>
            </p14:xfrm>
          </p:contentPart>
        </mc:Choice>
        <mc:Fallback xmlns="">
          <p:pic>
            <p:nvPicPr>
              <p:cNvPr id="15" name="Ink 14">
                <a:extLst>
                  <a:ext uri="{FF2B5EF4-FFF2-40B4-BE49-F238E27FC236}">
                    <a16:creationId xmlns:a16="http://schemas.microsoft.com/office/drawing/2014/main" id="{06A37404-B8FE-E30C-AA52-F64A23A8A9F6}"/>
                  </a:ext>
                </a:extLst>
              </p:cNvPr>
              <p:cNvPicPr/>
              <p:nvPr/>
            </p:nvPicPr>
            <p:blipFill>
              <a:blip r:embed="rId22"/>
              <a:stretch>
                <a:fillRect/>
              </a:stretch>
            </p:blipFill>
            <p:spPr>
              <a:xfrm>
                <a:off x="6816152" y="4550303"/>
                <a:ext cx="1126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F27D3AF5-063F-615B-A272-EDE02A2061F1}"/>
                  </a:ext>
                </a:extLst>
              </p14:cNvPr>
              <p14:cNvContentPartPr/>
              <p14:nvPr/>
            </p14:nvContentPartPr>
            <p14:xfrm>
              <a:off x="6721472" y="4683143"/>
              <a:ext cx="10080" cy="360"/>
            </p14:xfrm>
          </p:contentPart>
        </mc:Choice>
        <mc:Fallback xmlns="">
          <p:pic>
            <p:nvPicPr>
              <p:cNvPr id="17" name="Ink 16">
                <a:extLst>
                  <a:ext uri="{FF2B5EF4-FFF2-40B4-BE49-F238E27FC236}">
                    <a16:creationId xmlns:a16="http://schemas.microsoft.com/office/drawing/2014/main" id="{F27D3AF5-063F-615B-A272-EDE02A2061F1}"/>
                  </a:ext>
                </a:extLst>
              </p:cNvPr>
              <p:cNvPicPr/>
              <p:nvPr/>
            </p:nvPicPr>
            <p:blipFill>
              <a:blip r:embed="rId24"/>
              <a:stretch>
                <a:fillRect/>
              </a:stretch>
            </p:blipFill>
            <p:spPr>
              <a:xfrm>
                <a:off x="6631832" y="4503143"/>
                <a:ext cx="1897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C7DF3C90-58D2-2B4A-DE18-5A7B1BE9000A}"/>
                  </a:ext>
                </a:extLst>
              </p14:cNvPr>
              <p14:cNvContentPartPr/>
              <p14:nvPr/>
            </p14:nvContentPartPr>
            <p14:xfrm>
              <a:off x="6956552" y="4683143"/>
              <a:ext cx="360" cy="360"/>
            </p14:xfrm>
          </p:contentPart>
        </mc:Choice>
        <mc:Fallback xmlns="">
          <p:pic>
            <p:nvPicPr>
              <p:cNvPr id="18" name="Ink 17">
                <a:extLst>
                  <a:ext uri="{FF2B5EF4-FFF2-40B4-BE49-F238E27FC236}">
                    <a16:creationId xmlns:a16="http://schemas.microsoft.com/office/drawing/2014/main" id="{C7DF3C90-58D2-2B4A-DE18-5A7B1BE9000A}"/>
                  </a:ext>
                </a:extLst>
              </p:cNvPr>
              <p:cNvPicPr/>
              <p:nvPr/>
            </p:nvPicPr>
            <p:blipFill>
              <a:blip r:embed="rId26"/>
              <a:stretch>
                <a:fillRect/>
              </a:stretch>
            </p:blipFill>
            <p:spPr>
              <a:xfrm>
                <a:off x="6866552" y="4503143"/>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6" name="Ink 45">
                <a:extLst>
                  <a:ext uri="{FF2B5EF4-FFF2-40B4-BE49-F238E27FC236}">
                    <a16:creationId xmlns:a16="http://schemas.microsoft.com/office/drawing/2014/main" id="{B93C78DB-20B3-80F2-DDA0-D72F3042B2D0}"/>
                  </a:ext>
                </a:extLst>
              </p14:cNvPr>
              <p14:cNvContentPartPr/>
              <p14:nvPr/>
            </p14:nvContentPartPr>
            <p14:xfrm>
              <a:off x="12566432" y="4620863"/>
              <a:ext cx="360" cy="10080"/>
            </p14:xfrm>
          </p:contentPart>
        </mc:Choice>
        <mc:Fallback xmlns="">
          <p:pic>
            <p:nvPicPr>
              <p:cNvPr id="46" name="Ink 45">
                <a:extLst>
                  <a:ext uri="{FF2B5EF4-FFF2-40B4-BE49-F238E27FC236}">
                    <a16:creationId xmlns:a16="http://schemas.microsoft.com/office/drawing/2014/main" id="{B93C78DB-20B3-80F2-DDA0-D72F3042B2D0}"/>
                  </a:ext>
                </a:extLst>
              </p:cNvPr>
              <p:cNvPicPr/>
              <p:nvPr/>
            </p:nvPicPr>
            <p:blipFill>
              <a:blip r:embed="rId37"/>
              <a:stretch>
                <a:fillRect/>
              </a:stretch>
            </p:blipFill>
            <p:spPr>
              <a:xfrm>
                <a:off x="12476432" y="4441223"/>
                <a:ext cx="180000"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7" name="Ink 46">
                <a:extLst>
                  <a:ext uri="{FF2B5EF4-FFF2-40B4-BE49-F238E27FC236}">
                    <a16:creationId xmlns:a16="http://schemas.microsoft.com/office/drawing/2014/main" id="{B083D98B-1FA5-2DB3-D329-4E984E62E454}"/>
                  </a:ext>
                </a:extLst>
              </p14:cNvPr>
              <p14:cNvContentPartPr/>
              <p14:nvPr/>
            </p14:nvContentPartPr>
            <p14:xfrm>
              <a:off x="13060352" y="4806263"/>
              <a:ext cx="5400" cy="5400"/>
            </p14:xfrm>
          </p:contentPart>
        </mc:Choice>
        <mc:Fallback xmlns="">
          <p:pic>
            <p:nvPicPr>
              <p:cNvPr id="47" name="Ink 46">
                <a:extLst>
                  <a:ext uri="{FF2B5EF4-FFF2-40B4-BE49-F238E27FC236}">
                    <a16:creationId xmlns:a16="http://schemas.microsoft.com/office/drawing/2014/main" id="{B083D98B-1FA5-2DB3-D329-4E984E62E454}"/>
                  </a:ext>
                </a:extLst>
              </p:cNvPr>
              <p:cNvPicPr/>
              <p:nvPr/>
            </p:nvPicPr>
            <p:blipFill>
              <a:blip r:embed="rId28"/>
              <a:stretch>
                <a:fillRect/>
              </a:stretch>
            </p:blipFill>
            <p:spPr>
              <a:xfrm>
                <a:off x="12970712" y="4626623"/>
                <a:ext cx="18504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8" name="Ink 47">
                <a:extLst>
                  <a:ext uri="{FF2B5EF4-FFF2-40B4-BE49-F238E27FC236}">
                    <a16:creationId xmlns:a16="http://schemas.microsoft.com/office/drawing/2014/main" id="{69DCECEF-99DA-AFEC-4FAD-E930F2AF0F27}"/>
                  </a:ext>
                </a:extLst>
              </p14:cNvPr>
              <p14:cNvContentPartPr/>
              <p14:nvPr/>
            </p14:nvContentPartPr>
            <p14:xfrm>
              <a:off x="11182592" y="4138823"/>
              <a:ext cx="360" cy="360"/>
            </p14:xfrm>
          </p:contentPart>
        </mc:Choice>
        <mc:Fallback xmlns="">
          <p:pic>
            <p:nvPicPr>
              <p:cNvPr id="48" name="Ink 47">
                <a:extLst>
                  <a:ext uri="{FF2B5EF4-FFF2-40B4-BE49-F238E27FC236}">
                    <a16:creationId xmlns:a16="http://schemas.microsoft.com/office/drawing/2014/main" id="{69DCECEF-99DA-AFEC-4FAD-E930F2AF0F27}"/>
                  </a:ext>
                </a:extLst>
              </p:cNvPr>
              <p:cNvPicPr/>
              <p:nvPr/>
            </p:nvPicPr>
            <p:blipFill>
              <a:blip r:embed="rId26"/>
              <a:stretch>
                <a:fillRect/>
              </a:stretch>
            </p:blipFill>
            <p:spPr>
              <a:xfrm>
                <a:off x="11092592" y="3959183"/>
                <a:ext cx="180000" cy="360000"/>
              </a:xfrm>
              <a:prstGeom prst="rect">
                <a:avLst/>
              </a:prstGeom>
            </p:spPr>
          </p:pic>
        </mc:Fallback>
      </mc:AlternateContent>
      <p:sp>
        <p:nvSpPr>
          <p:cNvPr id="4" name="TextBox 3">
            <a:extLst>
              <a:ext uri="{FF2B5EF4-FFF2-40B4-BE49-F238E27FC236}">
                <a16:creationId xmlns:a16="http://schemas.microsoft.com/office/drawing/2014/main" id="{9A5E4939-18D9-90BD-DD32-265C66BF5FF5}"/>
              </a:ext>
            </a:extLst>
          </p:cNvPr>
          <p:cNvSpPr txBox="1"/>
          <p:nvPr/>
        </p:nvSpPr>
        <p:spPr>
          <a:xfrm>
            <a:off x="3247200" y="39600"/>
            <a:ext cx="6308124" cy="861774"/>
          </a:xfrm>
          <a:prstGeom prst="rect">
            <a:avLst/>
          </a:prstGeom>
          <a:noFill/>
        </p:spPr>
        <p:txBody>
          <a:bodyPr wrap="square">
            <a:spAutoFit/>
          </a:bodyPr>
          <a:lstStyle/>
          <a:p>
            <a:pPr algn="ctr"/>
            <a:r>
              <a:rPr lang="en-PH" sz="5000" b="1" dirty="0">
                <a:effectLst>
                  <a:outerShdw blurRad="38100" dist="38100" dir="2700000" algn="tl">
                    <a:srgbClr val="000000">
                      <a:alpha val="43137"/>
                    </a:srgbClr>
                  </a:outerShdw>
                </a:effectLst>
                <a:latin typeface="Century Gothic" panose="020B0502020202020204" pitchFamily="34" charset="0"/>
              </a:rPr>
              <a:t>PRODUCTS</a:t>
            </a:r>
          </a:p>
        </p:txBody>
      </p:sp>
      <p:sp>
        <p:nvSpPr>
          <p:cNvPr id="5" name="TextBox 4">
            <a:extLst>
              <a:ext uri="{FF2B5EF4-FFF2-40B4-BE49-F238E27FC236}">
                <a16:creationId xmlns:a16="http://schemas.microsoft.com/office/drawing/2014/main" id="{ACE5046C-2C0A-C9B0-10CC-7B078C53B08E}"/>
              </a:ext>
            </a:extLst>
          </p:cNvPr>
          <p:cNvSpPr txBox="1"/>
          <p:nvPr/>
        </p:nvSpPr>
        <p:spPr>
          <a:xfrm>
            <a:off x="3908606" y="5603504"/>
            <a:ext cx="4810691" cy="553998"/>
          </a:xfrm>
          <a:prstGeom prst="rect">
            <a:avLst/>
          </a:prstGeom>
          <a:noFill/>
        </p:spPr>
        <p:txBody>
          <a:bodyPr wrap="square">
            <a:spAutoFit/>
          </a:bodyPr>
          <a:lstStyle/>
          <a:p>
            <a:pPr algn="l" fontAlgn="base"/>
            <a:r>
              <a:rPr lang="en-PH" sz="3000" i="0" dirty="0" err="1">
                <a:solidFill>
                  <a:srgbClr val="252525"/>
                </a:solidFill>
                <a:effectLst>
                  <a:outerShdw blurRad="38100" dist="38100" dir="2700000" algn="tl">
                    <a:srgbClr val="000000">
                      <a:alpha val="43137"/>
                    </a:srgbClr>
                  </a:outerShdw>
                </a:effectLst>
                <a:latin typeface="Century Gothic" panose="020B0502020202020204" pitchFamily="34" charset="0"/>
              </a:rPr>
              <a:t>OlyLife</a:t>
            </a:r>
            <a:r>
              <a:rPr lang="en-PH" sz="3000" i="0" dirty="0">
                <a:solidFill>
                  <a:srgbClr val="252525"/>
                </a:solidFill>
                <a:effectLst>
                  <a:outerShdw blurRad="38100" dist="38100" dir="2700000" algn="tl">
                    <a:srgbClr val="000000">
                      <a:alpha val="43137"/>
                    </a:srgbClr>
                  </a:outerShdw>
                </a:effectLst>
                <a:latin typeface="Century Gothic" panose="020B0502020202020204" pitchFamily="34" charset="0"/>
              </a:rPr>
              <a:t> THz Cell Essential</a:t>
            </a:r>
          </a:p>
        </p:txBody>
      </p:sp>
    </p:spTree>
    <p:extLst>
      <p:ext uri="{BB962C8B-B14F-4D97-AF65-F5344CB8AC3E}">
        <p14:creationId xmlns:p14="http://schemas.microsoft.com/office/powerpoint/2010/main" val="905542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Product Backdrop Images - Free Download on Freepik">
            <a:extLst>
              <a:ext uri="{FF2B5EF4-FFF2-40B4-BE49-F238E27FC236}">
                <a16:creationId xmlns:a16="http://schemas.microsoft.com/office/drawing/2014/main" id="{9AC60D44-B2B5-1C9F-15FB-FCBA7EDA5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SO-WonderMeal">
            <a:extLst>
              <a:ext uri="{FF2B5EF4-FFF2-40B4-BE49-F238E27FC236}">
                <a16:creationId xmlns:a16="http://schemas.microsoft.com/office/drawing/2014/main" id="{ACFD71CF-8AFB-DDAB-ADB0-80BE7ACEB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232" y="1562007"/>
            <a:ext cx="2630014" cy="18281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9D9498-4D16-4F1C-8533-B3F669C4B247}"/>
              </a:ext>
            </a:extLst>
          </p:cNvPr>
          <p:cNvSpPr txBox="1"/>
          <p:nvPr/>
        </p:nvSpPr>
        <p:spPr>
          <a:xfrm>
            <a:off x="2772411" y="3366374"/>
            <a:ext cx="3255165" cy="369332"/>
          </a:xfrm>
          <a:prstGeom prst="rect">
            <a:avLst/>
          </a:prstGeom>
          <a:noFill/>
        </p:spPr>
        <p:txBody>
          <a:bodyPr wrap="square">
            <a:spAutoFit/>
          </a:bodyPr>
          <a:lstStyle/>
          <a:p>
            <a:pPr algn="l" fontAlgn="base"/>
            <a:r>
              <a:rPr lang="en-PH" dirty="0" err="1">
                <a:solidFill>
                  <a:srgbClr val="252525"/>
                </a:solidFill>
                <a:effectLst>
                  <a:outerShdw blurRad="38100" dist="38100" dir="2700000" algn="tl">
                    <a:srgbClr val="000000">
                      <a:alpha val="43137"/>
                    </a:srgbClr>
                  </a:outerShdw>
                </a:effectLst>
                <a:latin typeface="Century Gothic" panose="020B0502020202020204" pitchFamily="34" charset="0"/>
              </a:rPr>
              <a:t>OlyLife</a:t>
            </a:r>
            <a:r>
              <a:rPr lang="en-PH" dirty="0">
                <a:solidFill>
                  <a:srgbClr val="252525"/>
                </a:solidFill>
                <a:effectLst>
                  <a:outerShdw blurRad="38100" dist="38100" dir="2700000" algn="tl">
                    <a:srgbClr val="000000">
                      <a:alpha val="43137"/>
                    </a:srgbClr>
                  </a:outerShdw>
                </a:effectLst>
                <a:latin typeface="Century Gothic" panose="020B0502020202020204" pitchFamily="34" charset="0"/>
              </a:rPr>
              <a:t> SOSO </a:t>
            </a:r>
            <a:r>
              <a:rPr lang="en-PH" dirty="0" err="1">
                <a:solidFill>
                  <a:srgbClr val="252525"/>
                </a:solidFill>
                <a:effectLst>
                  <a:outerShdw blurRad="38100" dist="38100" dir="2700000" algn="tl">
                    <a:srgbClr val="000000">
                      <a:alpha val="43137"/>
                    </a:srgbClr>
                  </a:outerShdw>
                </a:effectLst>
                <a:latin typeface="Century Gothic" panose="020B0502020202020204" pitchFamily="34" charset="0"/>
              </a:rPr>
              <a:t>WonderMeal</a:t>
            </a:r>
            <a:endParaRPr lang="en-PH" dirty="0">
              <a:solidFill>
                <a:srgbClr val="252525"/>
              </a:solidFill>
              <a:effectLst>
                <a:outerShdw blurRad="38100" dist="38100" dir="2700000" algn="tl">
                  <a:srgbClr val="000000">
                    <a:alpha val="43137"/>
                  </a:srgbClr>
                </a:outerShdw>
              </a:effectLst>
              <a:latin typeface="Century Gothic" panose="020B0502020202020204" pitchFamily="34" charset="0"/>
            </a:endParaRPr>
          </a:p>
        </p:txBody>
      </p:sp>
      <p:sp>
        <p:nvSpPr>
          <p:cNvPr id="3" name="TextBox 2">
            <a:extLst>
              <a:ext uri="{FF2B5EF4-FFF2-40B4-BE49-F238E27FC236}">
                <a16:creationId xmlns:a16="http://schemas.microsoft.com/office/drawing/2014/main" id="{3346759D-6D17-9D35-ABB9-AC961F5019AC}"/>
              </a:ext>
            </a:extLst>
          </p:cNvPr>
          <p:cNvSpPr txBox="1"/>
          <p:nvPr/>
        </p:nvSpPr>
        <p:spPr>
          <a:xfrm>
            <a:off x="3247200" y="39600"/>
            <a:ext cx="6308124" cy="861774"/>
          </a:xfrm>
          <a:prstGeom prst="rect">
            <a:avLst/>
          </a:prstGeom>
          <a:noFill/>
        </p:spPr>
        <p:txBody>
          <a:bodyPr wrap="square">
            <a:spAutoFit/>
          </a:bodyPr>
          <a:lstStyle/>
          <a:p>
            <a:pPr algn="ctr"/>
            <a:r>
              <a:rPr lang="en-PH" sz="5000" b="1" dirty="0">
                <a:effectLst>
                  <a:outerShdw blurRad="38100" dist="38100" dir="2700000" algn="tl">
                    <a:srgbClr val="000000">
                      <a:alpha val="43137"/>
                    </a:srgbClr>
                  </a:outerShdw>
                </a:effectLst>
                <a:latin typeface="Century Gothic" panose="020B0502020202020204" pitchFamily="34" charset="0"/>
              </a:rPr>
              <a:t>PRODUCTS</a:t>
            </a:r>
          </a:p>
        </p:txBody>
      </p:sp>
      <p:pic>
        <p:nvPicPr>
          <p:cNvPr id="4" name="Picture 4" descr="WonderMeal">
            <a:extLst>
              <a:ext uri="{FF2B5EF4-FFF2-40B4-BE49-F238E27FC236}">
                <a16:creationId xmlns:a16="http://schemas.microsoft.com/office/drawing/2014/main" id="{14CDAC31-A242-A37F-1DF7-43D0A1E38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545" y="1549535"/>
            <a:ext cx="2230262" cy="1911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nsure+">
            <a:extLst>
              <a:ext uri="{FF2B5EF4-FFF2-40B4-BE49-F238E27FC236}">
                <a16:creationId xmlns:a16="http://schemas.microsoft.com/office/drawing/2014/main" id="{22F2990F-0B44-8BFB-B304-7226D0CAE0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960" y="3748844"/>
            <a:ext cx="2009190" cy="1821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ctive+">
            <a:extLst>
              <a:ext uri="{FF2B5EF4-FFF2-40B4-BE49-F238E27FC236}">
                <a16:creationId xmlns:a16="http://schemas.microsoft.com/office/drawing/2014/main" id="{EC86F98D-734E-CF4C-4EC9-B6F0A350E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1545" y="3758594"/>
            <a:ext cx="2009190" cy="18218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B4EC2A9-FAFE-4795-5015-57C06E88D5E5}"/>
              </a:ext>
            </a:extLst>
          </p:cNvPr>
          <p:cNvSpPr txBox="1"/>
          <p:nvPr/>
        </p:nvSpPr>
        <p:spPr>
          <a:xfrm>
            <a:off x="3191678" y="5654500"/>
            <a:ext cx="2164093" cy="369332"/>
          </a:xfrm>
          <a:prstGeom prst="rect">
            <a:avLst/>
          </a:prstGeom>
          <a:noFill/>
        </p:spPr>
        <p:txBody>
          <a:bodyPr wrap="square">
            <a:spAutoFit/>
          </a:bodyPr>
          <a:lstStyle/>
          <a:p>
            <a:pPr algn="l" fontAlgn="base"/>
            <a:r>
              <a:rPr lang="en-PH" i="0" dirty="0" err="1">
                <a:solidFill>
                  <a:srgbClr val="252525"/>
                </a:solidFill>
                <a:effectLst>
                  <a:outerShdw blurRad="38100" dist="38100" dir="2700000" algn="tl">
                    <a:srgbClr val="000000">
                      <a:alpha val="43137"/>
                    </a:srgbClr>
                  </a:outerShdw>
                </a:effectLst>
                <a:latin typeface="Century Gothic" panose="020B0502020202020204" pitchFamily="34" charset="0"/>
              </a:rPr>
              <a:t>OlyLife</a:t>
            </a:r>
            <a:r>
              <a:rPr lang="en-PH" i="0" dirty="0">
                <a:solidFill>
                  <a:srgbClr val="252525"/>
                </a:solidFill>
                <a:effectLst>
                  <a:outerShdw blurRad="38100" dist="38100" dir="2700000" algn="tl">
                    <a:srgbClr val="000000">
                      <a:alpha val="43137"/>
                    </a:srgbClr>
                  </a:outerShdw>
                </a:effectLst>
                <a:latin typeface="Century Gothic" panose="020B0502020202020204" pitchFamily="34" charset="0"/>
              </a:rPr>
              <a:t> Ensure+</a:t>
            </a:r>
          </a:p>
        </p:txBody>
      </p:sp>
      <p:sp>
        <p:nvSpPr>
          <p:cNvPr id="11" name="TextBox 10">
            <a:extLst>
              <a:ext uri="{FF2B5EF4-FFF2-40B4-BE49-F238E27FC236}">
                <a16:creationId xmlns:a16="http://schemas.microsoft.com/office/drawing/2014/main" id="{ECA2A46F-AB9C-937C-25B3-BEB33E80BEAD}"/>
              </a:ext>
            </a:extLst>
          </p:cNvPr>
          <p:cNvSpPr txBox="1"/>
          <p:nvPr/>
        </p:nvSpPr>
        <p:spPr>
          <a:xfrm>
            <a:off x="6825255" y="3366374"/>
            <a:ext cx="2524017" cy="369332"/>
          </a:xfrm>
          <a:prstGeom prst="rect">
            <a:avLst/>
          </a:prstGeom>
          <a:noFill/>
        </p:spPr>
        <p:txBody>
          <a:bodyPr wrap="square">
            <a:spAutoFit/>
          </a:bodyPr>
          <a:lstStyle/>
          <a:p>
            <a:pPr algn="l" fontAlgn="base"/>
            <a:r>
              <a:rPr lang="en-PH" sz="1800" i="0" dirty="0" err="1">
                <a:solidFill>
                  <a:srgbClr val="252525"/>
                </a:solidFill>
                <a:effectLst>
                  <a:outerShdw blurRad="38100" dist="38100" dir="2700000" algn="tl">
                    <a:srgbClr val="000000">
                      <a:alpha val="43137"/>
                    </a:srgbClr>
                  </a:outerShdw>
                </a:effectLst>
                <a:latin typeface="Century Gothic" panose="020B0502020202020204" pitchFamily="34" charset="0"/>
              </a:rPr>
              <a:t>OlyLife</a:t>
            </a:r>
            <a:r>
              <a:rPr lang="en-PH" sz="1800" i="0" dirty="0">
                <a:solidFill>
                  <a:srgbClr val="252525"/>
                </a:solidFill>
                <a:effectLst>
                  <a:outerShdw blurRad="38100" dist="38100" dir="2700000" algn="tl">
                    <a:srgbClr val="000000">
                      <a:alpha val="43137"/>
                    </a:srgbClr>
                  </a:outerShdw>
                </a:effectLst>
                <a:latin typeface="Century Gothic" panose="020B0502020202020204" pitchFamily="34" charset="0"/>
              </a:rPr>
              <a:t> </a:t>
            </a:r>
            <a:r>
              <a:rPr lang="en-PH" sz="1800" i="0" dirty="0" err="1">
                <a:solidFill>
                  <a:srgbClr val="252525"/>
                </a:solidFill>
                <a:effectLst>
                  <a:outerShdw blurRad="38100" dist="38100" dir="2700000" algn="tl">
                    <a:srgbClr val="000000">
                      <a:alpha val="43137"/>
                    </a:srgbClr>
                  </a:outerShdw>
                </a:effectLst>
                <a:latin typeface="Century Gothic" panose="020B0502020202020204" pitchFamily="34" charset="0"/>
              </a:rPr>
              <a:t>WonderMeal</a:t>
            </a:r>
            <a:endParaRPr lang="en-PH" sz="1800" i="0" dirty="0">
              <a:solidFill>
                <a:srgbClr val="252525"/>
              </a:solidFill>
              <a:effectLst>
                <a:outerShdw blurRad="38100" dist="38100" dir="2700000" algn="tl">
                  <a:srgbClr val="000000">
                    <a:alpha val="43137"/>
                  </a:srgbClr>
                </a:outerShdw>
              </a:effectLst>
              <a:latin typeface="Century Gothic" panose="020B0502020202020204" pitchFamily="34" charset="0"/>
            </a:endParaRPr>
          </a:p>
        </p:txBody>
      </p:sp>
      <p:sp>
        <p:nvSpPr>
          <p:cNvPr id="13" name="TextBox 12">
            <a:extLst>
              <a:ext uri="{FF2B5EF4-FFF2-40B4-BE49-F238E27FC236}">
                <a16:creationId xmlns:a16="http://schemas.microsoft.com/office/drawing/2014/main" id="{AC7E9F80-E6A4-81A4-CC00-241D68E4DB44}"/>
              </a:ext>
            </a:extLst>
          </p:cNvPr>
          <p:cNvSpPr txBox="1"/>
          <p:nvPr/>
        </p:nvSpPr>
        <p:spPr>
          <a:xfrm>
            <a:off x="7050835" y="5654500"/>
            <a:ext cx="6097554" cy="369332"/>
          </a:xfrm>
          <a:prstGeom prst="rect">
            <a:avLst/>
          </a:prstGeom>
          <a:noFill/>
        </p:spPr>
        <p:txBody>
          <a:bodyPr wrap="square">
            <a:spAutoFit/>
          </a:bodyPr>
          <a:lstStyle/>
          <a:p>
            <a:pPr algn="l" fontAlgn="base"/>
            <a:r>
              <a:rPr lang="en-PH" sz="1800" i="0" dirty="0" err="1">
                <a:solidFill>
                  <a:srgbClr val="252525"/>
                </a:solidFill>
                <a:effectLst>
                  <a:outerShdw blurRad="38100" dist="38100" dir="2700000" algn="tl">
                    <a:srgbClr val="000000">
                      <a:alpha val="43137"/>
                    </a:srgbClr>
                  </a:outerShdw>
                </a:effectLst>
                <a:latin typeface="Century Gothic" panose="020B0502020202020204" pitchFamily="34" charset="0"/>
              </a:rPr>
              <a:t>OlyLife</a:t>
            </a:r>
            <a:r>
              <a:rPr lang="en-PH" sz="1800" i="0" dirty="0">
                <a:solidFill>
                  <a:srgbClr val="252525"/>
                </a:solidFill>
                <a:effectLst>
                  <a:outerShdw blurRad="38100" dist="38100" dir="2700000" algn="tl">
                    <a:srgbClr val="000000">
                      <a:alpha val="43137"/>
                    </a:srgbClr>
                  </a:outerShdw>
                </a:effectLst>
                <a:latin typeface="Century Gothic" panose="020B0502020202020204" pitchFamily="34" charset="0"/>
              </a:rPr>
              <a:t> Active+</a:t>
            </a:r>
          </a:p>
        </p:txBody>
      </p:sp>
    </p:spTree>
    <p:extLst>
      <p:ext uri="{BB962C8B-B14F-4D97-AF65-F5344CB8AC3E}">
        <p14:creationId xmlns:p14="http://schemas.microsoft.com/office/powerpoint/2010/main" val="58165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Desc"/>
  <p:tag name="RESOURCELIBID_SLIDE" val="305860"/>
  <p:tag name="RESOURCELIB_SLIDETYPE" val="12"/>
  <p:tag name="POCKET_APPLY_TIME" val="2019年2月27日"/>
  <p:tag name="POCKET_APPLY_TYPE" val="Slide"/>
</p:tagLst>
</file>

<file path=ppt/tags/tag10.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Desc"/>
  <p:tag name="RESOURCELIBID_SLIDE" val="305860"/>
  <p:tag name="RESOURCELIB_SLIDETYPE" val="12"/>
  <p:tag name="POCKET_APPLY_TIME" val="2019年2月27日"/>
  <p:tag name="POCKET_APPLY_TYPE" val="Slide"/>
</p:tagLst>
</file>

<file path=ppt/tags/tag1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Desc"/>
  <p:tag name="RESOURCELIBID_SLIDE" val="305860"/>
  <p:tag name="RESOURCELIB_SLIDETYPE" val="12"/>
  <p:tag name="POCKET_APPLY_TIME" val="2019年2月27日"/>
  <p:tag name="POCKET_APPLY_TYPE" val="Slide"/>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Desc"/>
  <p:tag name="RESOURCELIBID_SLIDE" val="305860"/>
  <p:tag name="RESOURCELIB_SLIDETYPE" val="12"/>
  <p:tag name="POCKET_APPLY_TIME" val="2019年2月27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Desc"/>
  <p:tag name="RESOURCELIBID_SLIDE" val="305860"/>
  <p:tag name="RESOURCELIB_SLIDETYPE" val="12"/>
  <p:tag name="POCKET_APPLY_TIME" val="2019年2月27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04556_26*m_h_f*1_1_1"/>
  <p:tag name="KSO_WM_TEMPLATE_CATEGORY" val="custom"/>
  <p:tag name="KSO_WM_TEMPLATE_INDEX" val="2020455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请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custom20204556_26*m_h_a*1_1_1"/>
  <p:tag name="KSO_WM_TEMPLATE_CATEGORY" val="custom"/>
  <p:tag name="KSO_WM_TEMPLATE_INDEX" val="20204556"/>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PRESET_TEXT" val="单击此处输入你的正文，文字是您思想的提炼，为了最终演示发布的良好效果，请尽量言简意赅的阐述观点；根据需要可酌情增减文字，以便观者可以准确理解您所传达的信息。"/>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04556_26*m_h_f*1_1_1"/>
  <p:tag name="KSO_WM_TEMPLATE_CATEGORY" val="custom"/>
  <p:tag name="KSO_WM_TEMPLATE_INDEX" val="20204556"/>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请添加标题"/>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custom20204556_26*m_h_a*1_1_1"/>
  <p:tag name="KSO_WM_TEMPLATE_CATEGORY" val="custom"/>
  <p:tag name="KSO_WM_TEMPLATE_INDEX" val="20204556"/>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PRESET_TEXT" val="单击此处添加大标题"/>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custom20204556_26*a*1"/>
  <p:tag name="KSO_WM_TEMPLATE_CATEGORY" val="custom"/>
  <p:tag name="KSO_WM_TEMPLATE_INDEX" val="20204556"/>
  <p:tag name="KSO_WM_UNIT_LAYERLEVEL" val="1"/>
  <p:tag name="KSO_WM_TAG_VERSION" val="1.0"/>
  <p:tag name="KSO_WM_BEAUTIFY_FLAG" val="#wm#"/>
  <p:tag name="KSO_WM_UNIT_TEXT_FILL_FORE_SCHEMECOLOR_INDEX" val="14"/>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XunHChF#"/>
  <p:tag name="MH_LAYOUT" val="SubTitleDesc"/>
  <p:tag name="RESOURCELIBID_SLIDE" val="305860"/>
  <p:tag name="RESOURCELIB_SLIDETYPE" val="12"/>
  <p:tag name="POCKET_APPLY_TIME" val="2019年2月27日"/>
  <p:tag name="POCKET_APPLY_TYPE" val="Slid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20">
      <a:dk1>
        <a:sysClr val="windowText" lastClr="000000"/>
      </a:dk1>
      <a:lt1>
        <a:sysClr val="window" lastClr="FFFFFF"/>
      </a:lt1>
      <a:dk2>
        <a:srgbClr val="1F497D"/>
      </a:dk2>
      <a:lt2>
        <a:srgbClr val="EEECE1"/>
      </a:lt2>
      <a:accent1>
        <a:srgbClr val="A5A5A5"/>
      </a:accent1>
      <a:accent2>
        <a:srgbClr val="595959"/>
      </a:accent2>
      <a:accent3>
        <a:srgbClr val="A5A5A5"/>
      </a:accent3>
      <a:accent4>
        <a:srgbClr val="595959"/>
      </a:accent4>
      <a:accent5>
        <a:srgbClr val="A5A5A5"/>
      </a:accent5>
      <a:accent6>
        <a:srgbClr val="5959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927">
      <a:dk1>
        <a:srgbClr val="422E26"/>
      </a:dk1>
      <a:lt1>
        <a:sysClr val="window" lastClr="FFFFFF"/>
      </a:lt1>
      <a:dk2>
        <a:srgbClr val="422E26"/>
      </a:dk2>
      <a:lt2>
        <a:srgbClr val="E7E6E6"/>
      </a:lt2>
      <a:accent1>
        <a:srgbClr val="765246"/>
      </a:accent1>
      <a:accent2>
        <a:srgbClr val="422E26"/>
      </a:accent2>
      <a:accent3>
        <a:srgbClr val="765246"/>
      </a:accent3>
      <a:accent4>
        <a:srgbClr val="422E26"/>
      </a:accent4>
      <a:accent5>
        <a:srgbClr val="765246"/>
      </a:accent5>
      <a:accent6>
        <a:srgbClr val="422E26"/>
      </a:accent6>
      <a:hlink>
        <a:srgbClr val="765246"/>
      </a:hlink>
      <a:folHlink>
        <a:srgbClr val="422E26"/>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9457</TotalTime>
  <Words>1480</Words>
  <Application>Microsoft Office PowerPoint</Application>
  <PresentationFormat>Widescreen</PresentationFormat>
  <Paragraphs>244</Paragraphs>
  <Slides>35</Slides>
  <Notes>27</Notes>
  <HiddenSlides>1</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等线</vt:lpstr>
      <vt:lpstr>微软雅黑</vt:lpstr>
      <vt:lpstr>Microsoft YaHei UI</vt:lpstr>
      <vt:lpstr>Arial</vt:lpstr>
      <vt:lpstr>Calibri</vt:lpstr>
      <vt:lpstr>Calibri Light</vt:lpstr>
      <vt:lpstr>Century Gothic</vt:lpstr>
      <vt:lpstr>Impact</vt:lpstr>
      <vt:lpstr>Lato Light</vt:lpstr>
      <vt:lpstr>Times New Roman</vt:lpstr>
      <vt:lpstr>Wingdings</vt:lpstr>
      <vt:lpstr>字魂59号-创粗黑</vt:lpstr>
      <vt:lpstr>思源黑体 CN Bold</vt:lpstr>
      <vt:lpstr>Office Theme</vt:lpstr>
      <vt:lpstr>Office 主题</vt:lpstr>
      <vt:lpstr>1_Office Theme</vt:lpstr>
      <vt:lpstr>PowerPoint Presentation</vt:lpstr>
      <vt:lpstr>PowerPoint Presentation</vt:lpstr>
      <vt:lpstr>PowerPoint Presentation</vt:lpstr>
      <vt:lpstr>PowerPoint Presentation</vt:lpstr>
      <vt:lpstr>Nutrition + Equipment Therapies Integrating water, nutrition &amp; equipment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Milestone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Arnel Laxa</cp:lastModifiedBy>
  <cp:revision>135</cp:revision>
  <dcterms:created xsi:type="dcterms:W3CDTF">2023-02-02T06:25:21Z</dcterms:created>
  <dcterms:modified xsi:type="dcterms:W3CDTF">2023-07-11T14:39:38Z</dcterms:modified>
</cp:coreProperties>
</file>